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jpg" ContentType="image/jpeg"/>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70" r:id="rId3"/>
    <p:sldId id="258" r:id="rId4"/>
    <p:sldId id="259" r:id="rId5"/>
    <p:sldId id="260" r:id="rId6"/>
    <p:sldId id="262" r:id="rId7"/>
    <p:sldId id="263" r:id="rId8"/>
    <p:sldId id="271" r:id="rId9"/>
    <p:sldId id="272" r:id="rId10"/>
    <p:sldId id="264" r:id="rId11"/>
    <p:sldId id="265" r:id="rId12"/>
    <p:sldId id="274" r:id="rId13"/>
    <p:sldId id="266" r:id="rId14"/>
    <p:sldId id="267" r:id="rId15"/>
    <p:sldId id="268" r:id="rId16"/>
    <p:sldId id="269" r:id="rId17"/>
  </p:sldIdLst>
  <p:sldSz cx="12192000" cy="6858000"/>
  <p:notesSz cx="12192000" cy="6858000"/>
  <p:embeddedFontLst>
    <p:embeddedFont>
      <p:font typeface="Calibri" panose="020F0502020204030204" pitchFamily="34" charset="0"/>
      <p:regular r:id="rId19"/>
      <p:bold r:id="rId20"/>
      <p:italic r:id="rId21"/>
      <p:boldItalic r:id="rId22"/>
    </p:embeddedFont>
    <p:embeddedFont>
      <p:font typeface="Play" panose="020B0604020202020204" charset="0"/>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hovw8d9Xn16fy/Iuopx6D037DpQ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59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3AF5C5B-51F9-4931-8CA2-48181D5D17D2}">
  <a:tblStyle styleId="{E3AF5C5B-51F9-4931-8CA2-48181D5D17D2}" styleName="Table_0">
    <a:wholeTbl>
      <a:tcTxStyle b="off" i="off">
        <a:font>
          <a:latin typeface="SB Sans Text Light"/>
          <a:ea typeface="SB Sans Text Light"/>
          <a:cs typeface="SB Sans Text Light"/>
        </a:font>
        <a:schemeClr val="dk1"/>
      </a:tcTxStyle>
      <a:tcStyle>
        <a:tcBdr>
          <a:left>
            <a:ln w="12700" cap="flat" cmpd="sng">
              <a:solidFill>
                <a:schemeClr val="accent1"/>
              </a:solidFill>
              <a:prstDash val="solid"/>
              <a:round/>
              <a:headEnd type="none" w="sm" len="sm"/>
              <a:tailEnd type="none" w="sm" len="sm"/>
            </a:ln>
          </a:left>
          <a:right>
            <a:ln w="12700" cap="flat" cmpd="sng">
              <a:solidFill>
                <a:schemeClr val="accent1"/>
              </a:solidFill>
              <a:prstDash val="solid"/>
              <a:round/>
              <a:headEnd type="none" w="sm" len="sm"/>
              <a:tailEnd type="none" w="sm" len="sm"/>
            </a:ln>
          </a:right>
          <a:top>
            <a:ln w="12700" cap="flat" cmpd="sng">
              <a:solidFill>
                <a:schemeClr val="accent1"/>
              </a:solidFill>
              <a:prstDash val="solid"/>
              <a:round/>
              <a:headEnd type="none" w="sm" len="sm"/>
              <a:tailEnd type="none" w="sm" len="sm"/>
            </a:ln>
          </a:top>
          <a:bottom>
            <a:ln w="12700" cap="flat" cmpd="sng">
              <a:solidFill>
                <a:schemeClr val="accent1"/>
              </a:solidFill>
              <a:prstDash val="solid"/>
              <a:round/>
              <a:headEnd type="none" w="sm" len="sm"/>
              <a:tailEnd type="none" w="sm" len="sm"/>
            </a:ln>
          </a:bottom>
          <a:insideH>
            <a:ln w="12700"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7F0E7"/>
          </a:solidFill>
        </a:fill>
      </a:tcStyle>
    </a:band1H>
    <a:band2H>
      <a:tcTxStyle/>
      <a:tcStyle>
        <a:tcBdr/>
      </a:tcStyle>
    </a:band2H>
    <a:band1V>
      <a:tcTxStyle/>
      <a:tcStyle>
        <a:tcBdr/>
        <a:fill>
          <a:solidFill>
            <a:srgbClr val="E7F0E7"/>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1"/>
              </a:solidFill>
              <a:prstDash val="solid"/>
              <a:round/>
              <a:headEnd type="none" w="sm" len="sm"/>
              <a:tailEnd type="none" w="sm" len="sm"/>
            </a:ln>
          </a:top>
        </a:tcBdr>
        <a:fill>
          <a:solidFill>
            <a:schemeClr val="lt1"/>
          </a:solidFill>
        </a:fill>
      </a:tcStyle>
    </a:lastRow>
    <a:seCell>
      <a:tcTxStyle/>
      <a:tcStyle>
        <a:tcBdr/>
      </a:tcStyle>
    </a:seCell>
    <a:swCell>
      <a:tcTxStyle/>
      <a:tcStyle>
        <a:tcBdr/>
      </a:tcStyle>
    </a:swCell>
    <a:firstRow>
      <a:tcTxStyle b="on" i="off">
        <a:font>
          <a:latin typeface="SB Sans Text Light"/>
          <a:ea typeface="SB Sans Text Light"/>
          <a:cs typeface="SB Sans Text Light"/>
        </a:font>
        <a:schemeClr val="lt1"/>
      </a:tcTxStyle>
      <a:tcStyle>
        <a:tcBdr/>
        <a:fill>
          <a:solidFill>
            <a:schemeClr val="accent1"/>
          </a:solidFill>
        </a:fill>
      </a:tcStyle>
    </a:firstRow>
    <a:neCell>
      <a:tcTxStyle/>
      <a:tcStyle>
        <a:tcBdr/>
      </a:tcStyle>
    </a:neCell>
    <a:nwCell>
      <a:tcTxStyle/>
      <a:tcStyle>
        <a:tcBdr/>
      </a:tcStyle>
    </a:nwCell>
  </a:tblStyle>
  <a:tblStyle styleId="{D2C54B4B-3206-4F19-BEC6-15240B37261B}" styleName="Table_1">
    <a:wholeTbl>
      <a:tcTxStyle b="off" i="off">
        <a:font>
          <a:latin typeface="SB Sans Text Light"/>
          <a:ea typeface="SB Sans Text Light"/>
          <a:cs typeface="SB Sans Text Ligh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F0E7"/>
          </a:solidFill>
        </a:fill>
      </a:tcStyle>
    </a:wholeTbl>
    <a:band1H>
      <a:tcTxStyle/>
      <a:tcStyle>
        <a:tcBdr/>
        <a:fill>
          <a:solidFill>
            <a:srgbClr val="CBDFCC"/>
          </a:solidFill>
        </a:fill>
      </a:tcStyle>
    </a:band1H>
    <a:band2H>
      <a:tcTxStyle/>
      <a:tcStyle>
        <a:tcBdr/>
      </a:tcStyle>
    </a:band2H>
    <a:band1V>
      <a:tcTxStyle/>
      <a:tcStyle>
        <a:tcBdr/>
        <a:fill>
          <a:solidFill>
            <a:srgbClr val="CBDFCC"/>
          </a:solidFill>
        </a:fill>
      </a:tcStyle>
    </a:band1V>
    <a:band2V>
      <a:tcTxStyle/>
      <a:tcStyle>
        <a:tcBdr/>
      </a:tcStyle>
    </a:band2V>
    <a:lastCol>
      <a:tcTxStyle b="on" i="off">
        <a:font>
          <a:latin typeface="SB Sans Text Light"/>
          <a:ea typeface="SB Sans Text Light"/>
          <a:cs typeface="SB Sans Text Light"/>
        </a:font>
        <a:schemeClr val="lt1"/>
      </a:tcTxStyle>
      <a:tcStyle>
        <a:tcBdr/>
        <a:fill>
          <a:solidFill>
            <a:schemeClr val="accent1"/>
          </a:solidFill>
        </a:fill>
      </a:tcStyle>
    </a:lastCol>
    <a:firstCol>
      <a:tcTxStyle b="on" i="off">
        <a:font>
          <a:latin typeface="SB Sans Text Light"/>
          <a:ea typeface="SB Sans Text Light"/>
          <a:cs typeface="SB Sans Text Light"/>
        </a:font>
        <a:schemeClr val="lt1"/>
      </a:tcTxStyle>
      <a:tcStyle>
        <a:tcBdr/>
        <a:fill>
          <a:solidFill>
            <a:schemeClr val="accent1"/>
          </a:solidFill>
        </a:fill>
      </a:tcStyle>
    </a:firstCol>
    <a:lastRow>
      <a:tcTxStyle b="on" i="off">
        <a:font>
          <a:latin typeface="SB Sans Text Light"/>
          <a:ea typeface="SB Sans Text Light"/>
          <a:cs typeface="SB Sans Text Light"/>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SB Sans Text Light"/>
          <a:ea typeface="SB Sans Text Light"/>
          <a:cs typeface="SB Sans Text Light"/>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71482" autoAdjust="0"/>
  </p:normalViewPr>
  <p:slideViewPr>
    <p:cSldViewPr snapToGrid="0">
      <p:cViewPr varScale="1">
        <p:scale>
          <a:sx n="62" d="100"/>
          <a:sy n="62" d="100"/>
        </p:scale>
        <p:origin x="1459" y="4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media/image1.png>
</file>

<file path=ppt/media/image10.jp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3.pn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5283200" cy="3444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6905625" y="0"/>
            <a:ext cx="5283200" cy="3444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13513"/>
            <a:ext cx="5283200" cy="3444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6905625" y="6513513"/>
            <a:ext cx="5283200" cy="3444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ru-RU"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p1: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171450" lvl="0" indent="-171450" algn="l" rtl="0">
              <a:spcBef>
                <a:spcPts val="0"/>
              </a:spcBef>
              <a:spcAft>
                <a:spcPts val="0"/>
              </a:spcAft>
              <a:buFont typeface="Arial" panose="020B0604020202020204" pitchFamily="34" charset="0"/>
              <a:buChar char="•"/>
            </a:pPr>
            <a:r>
              <a:rPr lang="ru-RU" dirty="0"/>
              <a:t>Меня зовут Остапенко Арсений </a:t>
            </a:r>
            <a:r>
              <a:rPr lang="ru-RU" dirty="0" err="1"/>
              <a:t>Ирекович</a:t>
            </a:r>
            <a:r>
              <a:rPr lang="ru-RU" dirty="0"/>
              <a:t>, я начинающий системный аналитик с прошлым опытом разработки большого монолитного веб приложения</a:t>
            </a:r>
          </a:p>
          <a:p>
            <a:pPr marL="171450" lvl="0" indent="-171450" algn="l" rtl="0">
              <a:spcBef>
                <a:spcPts val="0"/>
              </a:spcBef>
              <a:spcAft>
                <a:spcPts val="0"/>
              </a:spcAft>
              <a:buFont typeface="Arial" panose="020B0604020202020204" pitchFamily="34" charset="0"/>
              <a:buChar char="•"/>
            </a:pPr>
            <a:r>
              <a:rPr lang="ru-RU" dirty="0"/>
              <a:t>Я состою в </a:t>
            </a:r>
            <a:r>
              <a:rPr lang="ru-RU" dirty="0" err="1"/>
              <a:t>высокосогласованной</a:t>
            </a:r>
            <a:r>
              <a:rPr lang="ru-RU" dirty="0"/>
              <a:t> команде номер 12, которая взялась за кейс с «описание архитектурного решения для магазина электронных товаров»</a:t>
            </a:r>
          </a:p>
          <a:p>
            <a:pPr marL="228600" lvl="0" indent="-228600" algn="l" rtl="0">
              <a:spcBef>
                <a:spcPts val="0"/>
              </a:spcBef>
              <a:spcAft>
                <a:spcPts val="0"/>
              </a:spcAft>
              <a:buAutoNum type="arabicPeriod"/>
            </a:pPr>
            <a:endParaRPr lang="ru-RU" dirty="0"/>
          </a:p>
          <a:p>
            <a:pPr marL="0" lvl="0" indent="0" algn="l" rtl="0">
              <a:spcBef>
                <a:spcPts val="0"/>
              </a:spcBef>
              <a:spcAft>
                <a:spcPts val="0"/>
              </a:spcAft>
              <a:buNone/>
            </a:pPr>
            <a:r>
              <a:rPr lang="ru-RU" b="1" u="sng" dirty="0">
                <a:solidFill>
                  <a:srgbClr val="FF0000"/>
                </a:solidFill>
              </a:rPr>
              <a:t>Переход: </a:t>
            </a:r>
            <a:r>
              <a:rPr lang="ru-RU" dirty="0"/>
              <a:t>давайте подробнее ознакомимся из чего состоят цели и назначения данного проекта. </a:t>
            </a:r>
            <a:endParaRPr dirty="0"/>
          </a:p>
        </p:txBody>
      </p:sp>
      <p:sp>
        <p:nvSpPr>
          <p:cNvPr id="439" name="Google Shape;439;p1: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9: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ru-RU" dirty="0"/>
              <a:t>Предупрежу что в работе выполнено большее количество диаграмм, здесь представлены лишь основные с точки зрения бизнес процессов</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Первая диаграмма описывает схему работы сервисов при поиске покупателем товара в магазине. Видно как</a:t>
            </a:r>
          </a:p>
          <a:p>
            <a:pPr marL="228600" lvl="0" indent="-228600" algn="l" rtl="0">
              <a:spcBef>
                <a:spcPts val="0"/>
              </a:spcBef>
              <a:spcAft>
                <a:spcPts val="0"/>
              </a:spcAft>
              <a:buAutoNum type="arabicPeriod"/>
            </a:pPr>
            <a:r>
              <a:rPr lang="ru-RU" dirty="0"/>
              <a:t>Покупатель нажимает в онлайн магазине кнопку поиска</a:t>
            </a:r>
          </a:p>
          <a:p>
            <a:pPr marL="228600" lvl="0" indent="-228600" algn="l" rtl="0">
              <a:spcBef>
                <a:spcPts val="0"/>
              </a:spcBef>
              <a:spcAft>
                <a:spcPts val="0"/>
              </a:spcAft>
              <a:buAutoNum type="arabicPeriod"/>
            </a:pPr>
            <a:r>
              <a:rPr lang="ru-RU" dirty="0"/>
              <a:t>Браузер отправляет запрос на </a:t>
            </a:r>
            <a:r>
              <a:rPr lang="ru-RU" dirty="0" err="1"/>
              <a:t>бэк</a:t>
            </a:r>
            <a:endParaRPr lang="ru-RU" dirty="0"/>
          </a:p>
          <a:p>
            <a:pPr marL="228600" lvl="0" indent="-228600" algn="l" rtl="0">
              <a:spcBef>
                <a:spcPts val="0"/>
              </a:spcBef>
              <a:spcAft>
                <a:spcPts val="0"/>
              </a:spcAft>
              <a:buAutoNum type="arabicPeriod"/>
            </a:pPr>
            <a:r>
              <a:rPr lang="ru-RU" dirty="0" err="1"/>
              <a:t>Гейтвей</a:t>
            </a:r>
            <a:r>
              <a:rPr lang="ru-RU" dirty="0"/>
              <a:t> маршрутизирует запрос на сервис товаров</a:t>
            </a:r>
          </a:p>
          <a:p>
            <a:pPr marL="228600" lvl="0" indent="-228600" algn="l" rtl="0">
              <a:spcBef>
                <a:spcPts val="0"/>
              </a:spcBef>
              <a:spcAft>
                <a:spcPts val="0"/>
              </a:spcAft>
              <a:buAutoNum type="arabicPeriod"/>
            </a:pPr>
            <a:r>
              <a:rPr lang="ru-RU" dirty="0" err="1"/>
              <a:t>Микросервис</a:t>
            </a:r>
            <a:r>
              <a:rPr lang="ru-RU" dirty="0"/>
              <a:t> товаров в своей </a:t>
            </a:r>
            <a:r>
              <a:rPr lang="ru-RU" dirty="0" err="1"/>
              <a:t>бд</a:t>
            </a:r>
            <a:r>
              <a:rPr lang="ru-RU" dirty="0"/>
              <a:t> отбирает товары в соответствии с параметрами запроса сформированными пользователем и </a:t>
            </a:r>
            <a:r>
              <a:rPr lang="ru-RU" dirty="0" err="1"/>
              <a:t>лтдает</a:t>
            </a:r>
            <a:r>
              <a:rPr lang="ru-RU" dirty="0"/>
              <a:t> данные</a:t>
            </a:r>
          </a:p>
          <a:p>
            <a:pPr marL="228600" lvl="0" indent="-228600" algn="l" rtl="0">
              <a:spcBef>
                <a:spcPts val="0"/>
              </a:spcBef>
              <a:spcAft>
                <a:spcPts val="0"/>
              </a:spcAft>
              <a:buAutoNum type="arabicPeriod"/>
            </a:pPr>
            <a:endParaRPr lang="ru-RU" dirty="0"/>
          </a:p>
          <a:p>
            <a:pPr marL="0" lvl="0" indent="0" algn="l" rtl="0">
              <a:spcBef>
                <a:spcPts val="0"/>
              </a:spcBef>
              <a:spcAft>
                <a:spcPts val="0"/>
              </a:spcAft>
              <a:buNone/>
            </a:pPr>
            <a:r>
              <a:rPr lang="ru-RU" dirty="0"/>
              <a:t>Переход: добавление товара в корзину приводят нас к основному процессу оформления заказа</a:t>
            </a:r>
          </a:p>
          <a:p>
            <a:pPr marL="228600" lvl="0" indent="-228600" algn="l" rtl="0">
              <a:spcBef>
                <a:spcPts val="0"/>
              </a:spcBef>
              <a:spcAft>
                <a:spcPts val="0"/>
              </a:spcAft>
              <a:buAutoNum type="arabicPeriod"/>
            </a:pPr>
            <a:endParaRPr dirty="0"/>
          </a:p>
        </p:txBody>
      </p:sp>
      <p:sp>
        <p:nvSpPr>
          <p:cNvPr id="489" name="Google Shape;489;p9: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10: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ru-RU" dirty="0"/>
              <a:t>На данной диаграмме представлен идеальный путь оформления заказа. Я не буду останавливаться на каждой стрелочке данного пути. Помечу лишь что интеграции описывались от реальных систем оплаты </a:t>
            </a:r>
            <a:r>
              <a:rPr lang="en-US" dirty="0" err="1"/>
              <a:t>YandexPay</a:t>
            </a:r>
            <a:r>
              <a:rPr lang="en-US" dirty="0"/>
              <a:t> </a:t>
            </a:r>
            <a:r>
              <a:rPr lang="ru-RU" dirty="0"/>
              <a:t>и доставки СДЭК основываясь на их официальную документацию.</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Переход: Процесс оформления заказа комплексный и затрагивает множество </a:t>
            </a:r>
            <a:r>
              <a:rPr lang="ru-RU" dirty="0" err="1"/>
              <a:t>микросервисов</a:t>
            </a:r>
            <a:r>
              <a:rPr lang="ru-RU" dirty="0"/>
              <a:t> и диаграмма сильно разветвилась из-за этого. Чтобы решить данную проблему процесс оплаты заказа и оформления доставки я вынес в отдельные диаграммы</a:t>
            </a:r>
            <a:endParaRPr dirty="0"/>
          </a:p>
        </p:txBody>
      </p:sp>
      <p:sp>
        <p:nvSpPr>
          <p:cNvPr id="495" name="Google Shape;495;p10: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p11: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ru-RU" dirty="0"/>
              <a:t>На этом слайде мы мимоходом видим как происходит процесс оплаты товаров через </a:t>
            </a:r>
            <a:r>
              <a:rPr lang="en-US" dirty="0" err="1"/>
              <a:t>YandexPay</a:t>
            </a:r>
            <a:r>
              <a:rPr lang="ru-RU" dirty="0"/>
              <a:t>, из-за ограничений во времени я вынужден пропустить её </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Переход: а также</a:t>
            </a:r>
            <a:endParaRPr dirty="0"/>
          </a:p>
        </p:txBody>
      </p:sp>
      <p:sp>
        <p:nvSpPr>
          <p:cNvPr id="501" name="Google Shape;501;p11: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223172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p11: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ru-RU" dirty="0"/>
              <a:t>Диаграмму последовательности по оформлению доставки в для оператора СДЭК. </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Время поджимает, диаграмму входа по </a:t>
            </a:r>
            <a:r>
              <a:rPr lang="en-US" dirty="0" err="1"/>
              <a:t>YandexId</a:t>
            </a:r>
            <a:r>
              <a:rPr lang="en-US" dirty="0"/>
              <a:t> </a:t>
            </a:r>
            <a:r>
              <a:rPr lang="ru-RU" dirty="0"/>
              <a:t>в презентации даже не представлена, для экономии времени, но она есть в самой дипломной работе</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Переход: на этом с </a:t>
            </a:r>
            <a:r>
              <a:rPr lang="ru-RU" dirty="0" err="1"/>
              <a:t>сиквенс</a:t>
            </a:r>
            <a:r>
              <a:rPr lang="ru-RU" dirty="0"/>
              <a:t> диаграммами процессов мы заканчиваем и переходим к теме особенности развертывания решения</a:t>
            </a:r>
            <a:endParaRPr dirty="0"/>
          </a:p>
        </p:txBody>
      </p:sp>
      <p:sp>
        <p:nvSpPr>
          <p:cNvPr id="501" name="Google Shape;501;p11: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12: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rtl="0" fontAlgn="t"/>
            <a:r>
              <a:rPr lang="ru-RU" sz="1200" b="1" i="0" u="none" strike="noStrike" cap="none" dirty="0">
                <a:solidFill>
                  <a:schemeClr val="dk1"/>
                </a:solidFill>
                <a:effectLst/>
                <a:latin typeface="Calibri"/>
                <a:ea typeface="Calibri"/>
                <a:cs typeface="Calibri"/>
                <a:sym typeface="Calibri"/>
              </a:rPr>
              <a:t>Выбор среды исполнения приложения</a:t>
            </a:r>
            <a:endParaRPr lang="ru-RU" sz="1200" b="0" i="0" u="none" strike="noStrike" cap="none" dirty="0">
              <a:solidFill>
                <a:schemeClr val="dk1"/>
              </a:solidFill>
              <a:effectLst/>
              <a:latin typeface="Calibri"/>
              <a:ea typeface="Calibri"/>
              <a:cs typeface="Calibri"/>
              <a:sym typeface="Calibri"/>
            </a:endParaRPr>
          </a:p>
          <a:p>
            <a:pPr rtl="0" fontAlgn="t"/>
            <a:r>
              <a:rPr lang="ru-RU" sz="1200" b="0" i="0" u="none" strike="noStrike" cap="none" dirty="0">
                <a:solidFill>
                  <a:schemeClr val="dk1"/>
                </a:solidFill>
                <a:effectLst/>
                <a:latin typeface="Calibri"/>
                <a:ea typeface="Calibri"/>
                <a:cs typeface="Calibri"/>
                <a:sym typeface="Calibri"/>
              </a:rPr>
              <a:t>Используем контейнерную среду, как наиболее приспособленную к </a:t>
            </a:r>
            <a:r>
              <a:rPr lang="ru-RU" sz="1200" b="0" i="0" u="none" strike="noStrike" cap="none" dirty="0" err="1">
                <a:solidFill>
                  <a:schemeClr val="dk1"/>
                </a:solidFill>
                <a:effectLst/>
                <a:latin typeface="Calibri"/>
                <a:ea typeface="Calibri"/>
                <a:cs typeface="Calibri"/>
                <a:sym typeface="Calibri"/>
              </a:rPr>
              <a:t>микросервисной</a:t>
            </a:r>
            <a:r>
              <a:rPr lang="ru-RU" sz="1200" b="0" i="0" u="none" strike="noStrike" cap="none" dirty="0">
                <a:solidFill>
                  <a:schemeClr val="dk1"/>
                </a:solidFill>
                <a:effectLst/>
                <a:latin typeface="Calibri"/>
                <a:ea typeface="Calibri"/>
                <a:cs typeface="Calibri"/>
                <a:sym typeface="Calibri"/>
              </a:rPr>
              <a:t> архитектуре. Использование "голого железа" для запуска приложения невыгодно со стороны сложности администрирования множества приложений в единой среде. Использование Виртуальных машин отбрасывается, так как </a:t>
            </a:r>
            <a:r>
              <a:rPr lang="ru-RU" sz="1200" b="0" i="0" u="none" strike="noStrike" cap="none" dirty="0" err="1">
                <a:solidFill>
                  <a:schemeClr val="dk1"/>
                </a:solidFill>
                <a:effectLst/>
                <a:latin typeface="Calibri"/>
                <a:ea typeface="Calibri"/>
                <a:cs typeface="Calibri"/>
                <a:sym typeface="Calibri"/>
              </a:rPr>
              <a:t>микросервисы</a:t>
            </a:r>
            <a:r>
              <a:rPr lang="ru-RU" sz="1200" b="0" i="0" u="none" strike="noStrike" cap="none" dirty="0">
                <a:solidFill>
                  <a:schemeClr val="dk1"/>
                </a:solidFill>
                <a:effectLst/>
                <a:latin typeface="Calibri"/>
                <a:ea typeface="Calibri"/>
                <a:cs typeface="Calibri"/>
                <a:sym typeface="Calibri"/>
              </a:rPr>
              <a:t> написаны на общей технологии и требования к ядру среды одинаковы</a:t>
            </a:r>
          </a:p>
          <a:p>
            <a:pPr rtl="0" fontAlgn="t"/>
            <a:r>
              <a:rPr lang="ru-RU" sz="1200" b="1" i="0" u="none" strike="noStrike" cap="none" dirty="0">
                <a:solidFill>
                  <a:schemeClr val="dk1"/>
                </a:solidFill>
                <a:effectLst/>
                <a:latin typeface="Calibri"/>
                <a:ea typeface="Calibri"/>
                <a:cs typeface="Calibri"/>
                <a:sym typeface="Calibri"/>
              </a:rPr>
              <a:t>Выбор репозитория кода</a:t>
            </a:r>
            <a:endParaRPr lang="ru-RU" sz="1200" b="0" i="0" u="none" strike="noStrike" cap="none" dirty="0">
              <a:solidFill>
                <a:schemeClr val="dk1"/>
              </a:solidFill>
              <a:effectLst/>
              <a:latin typeface="Calibri"/>
              <a:ea typeface="Calibri"/>
              <a:cs typeface="Calibri"/>
              <a:sym typeface="Calibri"/>
            </a:endParaRPr>
          </a:p>
          <a:p>
            <a:pPr rtl="0" fontAlgn="t"/>
            <a:r>
              <a:rPr lang="ru-RU" sz="1200" b="0" i="0" u="none" strike="noStrike" cap="none" dirty="0">
                <a:solidFill>
                  <a:schemeClr val="dk1"/>
                </a:solidFill>
                <a:effectLst/>
                <a:latin typeface="Calibri"/>
                <a:ea typeface="Calibri"/>
                <a:cs typeface="Calibri"/>
                <a:sym typeface="Calibri"/>
              </a:rPr>
              <a:t>В качестве репозитория кода выбран </a:t>
            </a:r>
            <a:r>
              <a:rPr lang="ru-RU" sz="1200" b="0" i="0" u="none" strike="noStrike" cap="none" dirty="0" err="1">
                <a:solidFill>
                  <a:schemeClr val="dk1"/>
                </a:solidFill>
                <a:effectLst/>
                <a:latin typeface="Calibri"/>
                <a:ea typeface="Calibri"/>
                <a:cs typeface="Calibri"/>
                <a:sym typeface="Calibri"/>
              </a:rPr>
              <a:t>GitLab</a:t>
            </a:r>
            <a:r>
              <a:rPr lang="ru-RU" sz="1200" b="0" i="0" u="none" strike="noStrike" cap="none" dirty="0">
                <a:solidFill>
                  <a:schemeClr val="dk1"/>
                </a:solidFill>
                <a:effectLst/>
                <a:latin typeface="Calibri"/>
                <a:ea typeface="Calibri"/>
                <a:cs typeface="Calibri"/>
                <a:sym typeface="Calibri"/>
              </a:rPr>
              <a:t>. Проект с открытым исходным кодом, с для хранения проекта в приватном доступе, что делает его более безопасным для хранения чувствительных данных. Возможность создавать личные репозитории, удобный и красивый интерфейс также являются плюсом.</a:t>
            </a:r>
          </a:p>
          <a:p>
            <a:pPr rtl="0" fontAlgn="t"/>
            <a:r>
              <a:rPr lang="ru-RU" sz="1200" b="1" i="0" u="none" strike="noStrike" cap="none" dirty="0" err="1">
                <a:solidFill>
                  <a:schemeClr val="dk1"/>
                </a:solidFill>
                <a:effectLst/>
                <a:latin typeface="Calibri"/>
                <a:ea typeface="Calibri"/>
                <a:cs typeface="Calibri"/>
                <a:sym typeface="Calibri"/>
              </a:rPr>
              <a:t>Деплой</a:t>
            </a:r>
            <a:r>
              <a:rPr lang="ru-RU" sz="1200" b="1" i="0" u="none" strike="noStrike" cap="none" dirty="0">
                <a:solidFill>
                  <a:schemeClr val="dk1"/>
                </a:solidFill>
                <a:effectLst/>
                <a:latin typeface="Calibri"/>
                <a:ea typeface="Calibri"/>
                <a:cs typeface="Calibri"/>
                <a:sym typeface="Calibri"/>
              </a:rPr>
              <a:t> приложения через </a:t>
            </a:r>
            <a:r>
              <a:rPr lang="ru-RU" sz="1200" b="1" i="0" u="none" strike="noStrike" cap="none" dirty="0" err="1">
                <a:solidFill>
                  <a:schemeClr val="dk1"/>
                </a:solidFill>
                <a:effectLst/>
                <a:latin typeface="Calibri"/>
                <a:ea typeface="Calibri"/>
                <a:cs typeface="Calibri"/>
                <a:sym typeface="Calibri"/>
              </a:rPr>
              <a:t>GitLab</a:t>
            </a:r>
            <a:r>
              <a:rPr lang="ru-RU" sz="1200" b="1" i="0" u="none" strike="noStrike" cap="none" dirty="0">
                <a:solidFill>
                  <a:schemeClr val="dk1"/>
                </a:solidFill>
                <a:effectLst/>
                <a:latin typeface="Calibri"/>
                <a:ea typeface="Calibri"/>
                <a:cs typeface="Calibri"/>
                <a:sym typeface="Calibri"/>
              </a:rPr>
              <a:t> CI</a:t>
            </a:r>
            <a:endParaRPr lang="ru-RU" sz="1200" b="0" i="0" u="none" strike="noStrike" cap="none" dirty="0">
              <a:solidFill>
                <a:schemeClr val="dk1"/>
              </a:solidFill>
              <a:effectLst/>
              <a:latin typeface="Calibri"/>
              <a:ea typeface="Calibri"/>
              <a:cs typeface="Calibri"/>
              <a:sym typeface="Calibri"/>
            </a:endParaRPr>
          </a:p>
          <a:p>
            <a:pPr rtl="0" fontAlgn="t"/>
            <a:r>
              <a:rPr lang="ru-RU" sz="1200" b="0" i="0" u="none" strike="noStrike" cap="none" dirty="0" err="1">
                <a:solidFill>
                  <a:schemeClr val="dk1"/>
                </a:solidFill>
                <a:effectLst/>
                <a:latin typeface="Calibri"/>
                <a:ea typeface="Calibri"/>
                <a:cs typeface="Calibri"/>
                <a:sym typeface="Calibri"/>
              </a:rPr>
              <a:t>GitLab</a:t>
            </a:r>
            <a:r>
              <a:rPr lang="ru-RU" sz="1200" b="0" i="0" u="none" strike="noStrike" cap="none" dirty="0">
                <a:solidFill>
                  <a:schemeClr val="dk1"/>
                </a:solidFill>
                <a:effectLst/>
                <a:latin typeface="Calibri"/>
                <a:ea typeface="Calibri"/>
                <a:cs typeface="Calibri"/>
                <a:sym typeface="Calibri"/>
              </a:rPr>
              <a:t> CI — это инструмент, встроенный в </a:t>
            </a:r>
            <a:r>
              <a:rPr lang="ru-RU" sz="1200" b="0" i="0" u="none" strike="noStrike" cap="none" dirty="0" err="1">
                <a:solidFill>
                  <a:schemeClr val="dk1"/>
                </a:solidFill>
                <a:effectLst/>
                <a:latin typeface="Calibri"/>
                <a:ea typeface="Calibri"/>
                <a:cs typeface="Calibri"/>
                <a:sym typeface="Calibri"/>
              </a:rPr>
              <a:t>GitLab</a:t>
            </a:r>
            <a:r>
              <a:rPr lang="ru-RU" sz="1200" b="0" i="0" u="none" strike="noStrike" cap="none" dirty="0">
                <a:solidFill>
                  <a:schemeClr val="dk1"/>
                </a:solidFill>
                <a:effectLst/>
                <a:latin typeface="Calibri"/>
                <a:ea typeface="Calibri"/>
                <a:cs typeface="Calibri"/>
                <a:sym typeface="Calibri"/>
              </a:rPr>
              <a:t>. Это один из лучших CI/CD-инструментов, поскольку он предлагает различные функции, такие как просмотр кода, CI/CD, непрерывное развертывание и многое другое в рамках единой информационной панели.</a:t>
            </a:r>
          </a:p>
          <a:p>
            <a:pPr rtl="0" fontAlgn="t"/>
            <a:r>
              <a:rPr lang="ru-RU" sz="1200" b="1" i="0" u="none" strike="noStrike" cap="none" dirty="0">
                <a:solidFill>
                  <a:schemeClr val="dk1"/>
                </a:solidFill>
                <a:effectLst/>
                <a:latin typeface="Calibri"/>
                <a:ea typeface="Calibri"/>
                <a:cs typeface="Calibri"/>
                <a:sym typeface="Calibri"/>
              </a:rPr>
              <a:t>Выбор стратегии развертывания, исключающей время простоя</a:t>
            </a:r>
            <a:endParaRPr lang="ru-RU" sz="1200" b="0" i="0" u="none" strike="noStrike" cap="none" dirty="0">
              <a:solidFill>
                <a:schemeClr val="dk1"/>
              </a:solidFill>
              <a:effectLst/>
              <a:latin typeface="Calibri"/>
              <a:ea typeface="Calibri"/>
              <a:cs typeface="Calibri"/>
              <a:sym typeface="Calibri"/>
            </a:endParaRPr>
          </a:p>
          <a:p>
            <a:pPr rtl="0" fontAlgn="t"/>
            <a:r>
              <a:rPr lang="ru-RU" sz="1200" b="0" i="0" u="none" strike="noStrike" cap="none" dirty="0">
                <a:solidFill>
                  <a:schemeClr val="dk1"/>
                </a:solidFill>
                <a:effectLst/>
                <a:latin typeface="Calibri"/>
                <a:ea typeface="Calibri"/>
                <a:cs typeface="Calibri"/>
                <a:sym typeface="Calibri"/>
              </a:rPr>
              <a:t>Будем использовать стратегию </a:t>
            </a:r>
            <a:r>
              <a:rPr lang="ru-RU" sz="1200" b="0" i="0" u="none" strike="noStrike" cap="none" dirty="0" err="1">
                <a:solidFill>
                  <a:schemeClr val="dk1"/>
                </a:solidFill>
                <a:effectLst/>
                <a:latin typeface="Calibri"/>
                <a:ea typeface="Calibri"/>
                <a:cs typeface="Calibri"/>
                <a:sym typeface="Calibri"/>
              </a:rPr>
              <a:t>Canary</a:t>
            </a:r>
            <a:r>
              <a:rPr lang="ru-RU" sz="1200" b="0" i="0" u="none" strike="noStrike" cap="none" dirty="0">
                <a:solidFill>
                  <a:schemeClr val="dk1"/>
                </a:solidFill>
                <a:effectLst/>
                <a:latin typeface="Calibri"/>
                <a:ea typeface="Calibri"/>
                <a:cs typeface="Calibri"/>
                <a:sym typeface="Calibri"/>
              </a:rPr>
              <a:t> – для обновления пода мы будем разворачивать его реплику из новой версии приложения, пускать на него часть трафика для проверки работоспособности новой версии, после подтверждения работоспособности будем выводить из эксплуатации старый под.</a:t>
            </a:r>
          </a:p>
          <a:p>
            <a:pPr marL="0" lvl="0" indent="0" algn="l" rtl="0">
              <a:spcBef>
                <a:spcPts val="0"/>
              </a:spcBef>
              <a:spcAft>
                <a:spcPts val="0"/>
              </a:spcAft>
              <a:buNone/>
            </a:pPr>
            <a:endParaRPr dirty="0"/>
          </a:p>
        </p:txBody>
      </p:sp>
      <p:sp>
        <p:nvSpPr>
          <p:cNvPr id="507" name="Google Shape;507;p12: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p13: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rtl="0" fontAlgn="t"/>
            <a:r>
              <a:rPr lang="ru-RU" sz="1200" b="1" i="0" u="none" strike="noStrike" cap="none" dirty="0">
                <a:solidFill>
                  <a:schemeClr val="dk1"/>
                </a:solidFill>
                <a:effectLst/>
                <a:latin typeface="Calibri"/>
                <a:ea typeface="Calibri"/>
                <a:cs typeface="Calibri"/>
                <a:sym typeface="Calibri"/>
              </a:rPr>
              <a:t>Недоступность внешних систем</a:t>
            </a:r>
            <a:endParaRPr lang="ru-RU" sz="1200" b="0" i="0" u="none" strike="noStrike" cap="none" dirty="0">
              <a:solidFill>
                <a:schemeClr val="dk1"/>
              </a:solidFill>
              <a:effectLst/>
              <a:latin typeface="Calibri"/>
              <a:ea typeface="Calibri"/>
              <a:cs typeface="Calibri"/>
              <a:sym typeface="Calibri"/>
            </a:endParaRPr>
          </a:p>
          <a:p>
            <a:pPr rtl="0" fontAlgn="t"/>
            <a:r>
              <a:rPr lang="ru-RU" sz="1200" b="0" i="0" u="none" strike="noStrike" cap="none" dirty="0">
                <a:solidFill>
                  <a:schemeClr val="dk1"/>
                </a:solidFill>
                <a:effectLst/>
                <a:latin typeface="Calibri"/>
                <a:ea typeface="Calibri"/>
                <a:cs typeface="Calibri"/>
                <a:sym typeface="Calibri"/>
              </a:rPr>
              <a:t>Если внешние системы по оплате или доставке откажут, то платформа не сможет оформлять заказы и начнет терять в прибыли</a:t>
            </a:r>
          </a:p>
          <a:p>
            <a:pPr rtl="0" fontAlgn="t"/>
            <a:r>
              <a:rPr lang="ru-RU" sz="1200" b="1" i="0" u="none" strike="noStrike" cap="none" dirty="0">
                <a:solidFill>
                  <a:schemeClr val="dk1"/>
                </a:solidFill>
                <a:effectLst/>
                <a:latin typeface="Calibri"/>
                <a:ea typeface="Calibri"/>
                <a:cs typeface="Calibri"/>
                <a:sym typeface="Calibri"/>
              </a:rPr>
              <a:t>Высокая нагрузка</a:t>
            </a:r>
            <a:endParaRPr lang="ru-RU" sz="1200" b="0" i="0" u="none" strike="noStrike" cap="none" dirty="0">
              <a:solidFill>
                <a:schemeClr val="dk1"/>
              </a:solidFill>
              <a:effectLst/>
              <a:latin typeface="Calibri"/>
              <a:ea typeface="Calibri"/>
              <a:cs typeface="Calibri"/>
              <a:sym typeface="Calibri"/>
            </a:endParaRPr>
          </a:p>
          <a:p>
            <a:pPr rtl="0" fontAlgn="t"/>
            <a:r>
              <a:rPr lang="ru-RU" sz="1200" b="0" i="0" u="none" strike="noStrike" cap="none" dirty="0">
                <a:solidFill>
                  <a:schemeClr val="dk1"/>
                </a:solidFill>
                <a:effectLst/>
                <a:latin typeface="Calibri"/>
                <a:ea typeface="Calibri"/>
                <a:cs typeface="Calibri"/>
                <a:sym typeface="Calibri"/>
              </a:rPr>
              <a:t>При повышении нагрузки выше ожидаемого из-за популярности платформы, кратковременных акций или </a:t>
            </a:r>
            <a:r>
              <a:rPr lang="ru-RU" sz="1200" b="0" i="0" u="none" strike="noStrike" cap="none" dirty="0" err="1">
                <a:solidFill>
                  <a:schemeClr val="dk1"/>
                </a:solidFill>
                <a:effectLst/>
                <a:latin typeface="Calibri"/>
                <a:ea typeface="Calibri"/>
                <a:cs typeface="Calibri"/>
                <a:sym typeface="Calibri"/>
              </a:rPr>
              <a:t>ддос</a:t>
            </a:r>
            <a:r>
              <a:rPr lang="ru-RU" sz="1200" b="0" i="0" u="none" strike="noStrike" cap="none" dirty="0">
                <a:solidFill>
                  <a:schemeClr val="dk1"/>
                </a:solidFill>
                <a:effectLst/>
                <a:latin typeface="Calibri"/>
                <a:ea typeface="Calibri"/>
                <a:cs typeface="Calibri"/>
                <a:sym typeface="Calibri"/>
              </a:rPr>
              <a:t> атак есть риск появления узких мест системы, которые могут негативно повлиять на доступность и производительность системы</a:t>
            </a:r>
          </a:p>
          <a:p>
            <a:pPr rtl="0" fontAlgn="t"/>
            <a:r>
              <a:rPr lang="ru-RU" sz="1200" b="1" i="0" u="none" strike="noStrike" cap="none" dirty="0">
                <a:solidFill>
                  <a:schemeClr val="dk1"/>
                </a:solidFill>
                <a:effectLst/>
                <a:latin typeface="Calibri"/>
                <a:ea typeface="Calibri"/>
                <a:cs typeface="Calibri"/>
                <a:sym typeface="Calibri"/>
              </a:rPr>
              <a:t>Уязвимости в свободном ПО</a:t>
            </a:r>
            <a:endParaRPr lang="ru-RU" sz="1200" b="0" i="0" u="none" strike="noStrike" cap="none" dirty="0">
              <a:solidFill>
                <a:schemeClr val="dk1"/>
              </a:solidFill>
              <a:effectLst/>
              <a:latin typeface="Calibri"/>
              <a:ea typeface="Calibri"/>
              <a:cs typeface="Calibri"/>
              <a:sym typeface="Calibri"/>
            </a:endParaRPr>
          </a:p>
          <a:p>
            <a:pPr rtl="0" fontAlgn="t"/>
            <a:r>
              <a:rPr lang="ru-RU" sz="1200" b="0" i="0" u="none" strike="noStrike" cap="none" dirty="0">
                <a:solidFill>
                  <a:schemeClr val="dk1"/>
                </a:solidFill>
                <a:effectLst/>
                <a:latin typeface="Calibri"/>
                <a:ea typeface="Calibri"/>
                <a:cs typeface="Calibri"/>
                <a:sym typeface="Calibri"/>
              </a:rPr>
              <a:t>Платформа ограничена в выборе платного ПО из-за санкций, из-за чего выбор пал на открытое ПО. Несмотря на плюсы открытого ПО, оно не гарантирует отсутствие уязвимостей. Более того, ввиду открытости исходного кода и продуктов в целом – об уязвимостях становится известно раньше (по сравнению с проприетарным ПО) не только специалистам по кибербезопасности, но и злоумышленникам</a:t>
            </a:r>
          </a:p>
          <a:p>
            <a:pPr rtl="0" fontAlgn="t"/>
            <a:r>
              <a:rPr lang="ru-RU" sz="1200" b="1" i="0" u="none" strike="noStrike" cap="none" dirty="0">
                <a:solidFill>
                  <a:schemeClr val="dk1"/>
                </a:solidFill>
                <a:effectLst/>
                <a:latin typeface="Calibri"/>
                <a:ea typeface="Calibri"/>
                <a:cs typeface="Calibri"/>
                <a:sym typeface="Calibri"/>
              </a:rPr>
              <a:t>Разрастание пакетов с кодом</a:t>
            </a:r>
            <a:endParaRPr lang="ru-RU" sz="1200" b="0" i="0" u="none" strike="noStrike" cap="none" dirty="0">
              <a:solidFill>
                <a:schemeClr val="dk1"/>
              </a:solidFill>
              <a:effectLst/>
              <a:latin typeface="Calibri"/>
              <a:ea typeface="Calibri"/>
              <a:cs typeface="Calibri"/>
              <a:sym typeface="Calibri"/>
            </a:endParaRPr>
          </a:p>
          <a:p>
            <a:pPr rtl="0" fontAlgn="t"/>
            <a:r>
              <a:rPr lang="ru-RU" sz="1200" b="0" i="0" u="none" strike="noStrike" cap="none" dirty="0">
                <a:solidFill>
                  <a:schemeClr val="dk1"/>
                </a:solidFill>
                <a:effectLst/>
                <a:latin typeface="Calibri"/>
                <a:ea typeface="Calibri"/>
                <a:cs typeface="Calibri"/>
                <a:sym typeface="Calibri"/>
              </a:rPr>
              <a:t>Из-за выбранного стиля декомпозиции проекта по фичам есть риск разрастания самих пакетов с кодом в проекте. Это может привести к сложной навигации и как следствию к увеличению времени разработки новых бизнес возможностей</a:t>
            </a:r>
          </a:p>
          <a:p>
            <a:pPr marL="0" lvl="0" indent="0" algn="l" rtl="0">
              <a:spcBef>
                <a:spcPts val="0"/>
              </a:spcBef>
              <a:spcAft>
                <a:spcPts val="0"/>
              </a:spcAft>
              <a:buNone/>
            </a:pPr>
            <a:endParaRPr dirty="0"/>
          </a:p>
        </p:txBody>
      </p:sp>
      <p:sp>
        <p:nvSpPr>
          <p:cNvPr id="513" name="Google Shape;513;p13: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p14: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9" name="Google Shape;519;p14: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2: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6" name="Google Shape;446;p2: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rtl="0" fontAlgn="t"/>
            <a:r>
              <a:rPr lang="ru-RU" sz="1200" b="1" i="0" u="none" strike="noStrike" cap="none" dirty="0">
                <a:solidFill>
                  <a:schemeClr val="dk1"/>
                </a:solidFill>
                <a:effectLst/>
                <a:latin typeface="Calibri"/>
                <a:ea typeface="Calibri"/>
                <a:cs typeface="Calibri"/>
                <a:sym typeface="Calibri"/>
              </a:rPr>
              <a:t>Увеличение продаж и количества зарегистрированных пользователей</a:t>
            </a:r>
            <a:endParaRPr lang="ru-RU" sz="1200" b="0" i="0" u="none" strike="noStrike" cap="none" dirty="0">
              <a:solidFill>
                <a:schemeClr val="dk1"/>
              </a:solidFill>
              <a:effectLst/>
              <a:latin typeface="Calibri"/>
              <a:ea typeface="Calibri"/>
              <a:cs typeface="Calibri"/>
              <a:sym typeface="Calibri"/>
            </a:endParaRPr>
          </a:p>
          <a:p>
            <a:pPr rtl="0" fontAlgn="t"/>
            <a:r>
              <a:rPr lang="ru-RU" sz="1200" b="0" i="0" u="none" strike="noStrike" cap="none" dirty="0">
                <a:solidFill>
                  <a:schemeClr val="dk1"/>
                </a:solidFill>
                <a:effectLst/>
                <a:latin typeface="Calibri"/>
                <a:ea typeface="Calibri"/>
                <a:cs typeface="Calibri"/>
                <a:sym typeface="Calibri"/>
              </a:rPr>
              <a:t>Не менее 10% всего экономически активного населения РФ  зарегистрированы на сайте и осуществляют покупки хотя бы 2 раза в год</a:t>
            </a:r>
          </a:p>
          <a:p>
            <a:pPr rtl="0" fontAlgn="t"/>
            <a:r>
              <a:rPr lang="ru-RU" sz="1200" b="1" i="0" u="none" strike="noStrike" cap="none" dirty="0">
                <a:solidFill>
                  <a:schemeClr val="dk1"/>
                </a:solidFill>
                <a:effectLst/>
                <a:latin typeface="Calibri"/>
                <a:ea typeface="Calibri"/>
                <a:cs typeface="Calibri"/>
                <a:sym typeface="Calibri"/>
              </a:rPr>
              <a:t>Получение конкурентных преимуществ</a:t>
            </a:r>
            <a:endParaRPr lang="ru-RU" sz="1200" b="0" i="0" u="none" strike="noStrike" cap="none" dirty="0">
              <a:solidFill>
                <a:schemeClr val="dk1"/>
              </a:solidFill>
              <a:effectLst/>
              <a:latin typeface="Calibri"/>
              <a:ea typeface="Calibri"/>
              <a:cs typeface="Calibri"/>
              <a:sym typeface="Calibri"/>
            </a:endParaRPr>
          </a:p>
          <a:p>
            <a:pPr rtl="0" fontAlgn="t"/>
            <a:r>
              <a:rPr lang="ru-RU" sz="1200" b="0" i="0" u="none" strike="noStrike" cap="none" dirty="0">
                <a:solidFill>
                  <a:schemeClr val="dk1"/>
                </a:solidFill>
                <a:effectLst/>
                <a:latin typeface="Calibri"/>
                <a:ea typeface="Calibri"/>
                <a:cs typeface="Calibri"/>
                <a:sym typeface="Calibri"/>
              </a:rPr>
              <a:t>Интернет магазин предоставляет возможность быстро купить наиболее востребованные населением страны товары в среднем ценовом диапазоне. </a:t>
            </a:r>
          </a:p>
          <a:p>
            <a:pPr rtl="0" fontAlgn="t"/>
            <a:r>
              <a:rPr lang="ru-RU" sz="1200" b="0" i="0" u="none" strike="noStrike" cap="none" dirty="0">
                <a:solidFill>
                  <a:schemeClr val="dk1"/>
                </a:solidFill>
                <a:effectLst/>
                <a:latin typeface="Calibri"/>
                <a:ea typeface="Calibri"/>
                <a:cs typeface="Calibri"/>
                <a:sym typeface="Calibri"/>
              </a:rPr>
              <a:t>У пользователя есть возможность быстро и эффективно найти желаемый товар на сайте, оплатить его и выбрать удобный способ доставки.</a:t>
            </a:r>
          </a:p>
          <a:p>
            <a:pPr rtl="0" fontAlgn="t"/>
            <a:r>
              <a:rPr lang="ru-RU" sz="1200" b="1" i="0" u="none" strike="noStrike" cap="none" dirty="0">
                <a:solidFill>
                  <a:schemeClr val="dk1"/>
                </a:solidFill>
                <a:effectLst/>
                <a:latin typeface="Calibri"/>
                <a:ea typeface="Calibri"/>
                <a:cs typeface="Calibri"/>
                <a:sym typeface="Calibri"/>
              </a:rPr>
              <a:t>Исполнение требований безопасности</a:t>
            </a:r>
            <a:endParaRPr lang="ru-RU" sz="1200" b="0" i="0" u="none" strike="noStrike" cap="none" dirty="0">
              <a:solidFill>
                <a:schemeClr val="dk1"/>
              </a:solidFill>
              <a:effectLst/>
              <a:latin typeface="Calibri"/>
              <a:ea typeface="Calibri"/>
              <a:cs typeface="Calibri"/>
              <a:sym typeface="Calibri"/>
            </a:endParaRPr>
          </a:p>
          <a:p>
            <a:pPr rtl="0" fontAlgn="t"/>
            <a:r>
              <a:rPr lang="ru-RU" sz="1200" b="0" i="0" u="none" strike="noStrike" cap="none" dirty="0">
                <a:solidFill>
                  <a:schemeClr val="dk1"/>
                </a:solidFill>
                <a:effectLst/>
                <a:latin typeface="Calibri"/>
                <a:ea typeface="Calibri"/>
                <a:cs typeface="Calibri"/>
                <a:sym typeface="Calibri"/>
              </a:rPr>
              <a:t>Обеспечить безопасность персональных данных, предоставляемых пользователем при регистрации. </a:t>
            </a:r>
          </a:p>
          <a:p>
            <a:pPr rtl="0" fontAlgn="t"/>
            <a:r>
              <a:rPr lang="ru-RU" sz="1200" b="0" i="0" u="none" strike="noStrike" cap="none" dirty="0">
                <a:solidFill>
                  <a:schemeClr val="dk1"/>
                </a:solidFill>
                <a:effectLst/>
                <a:latin typeface="Calibri"/>
                <a:ea typeface="Calibri"/>
                <a:cs typeface="Calibri"/>
                <a:sym typeface="Calibri"/>
              </a:rPr>
              <a:t>Обеспечить безопасность данных платежных средств пользователей.</a:t>
            </a:r>
          </a:p>
          <a:p>
            <a:pPr rtl="0" fontAlgn="t"/>
            <a:r>
              <a:rPr lang="ru-RU" sz="1200" b="0" i="0" u="none" strike="noStrike" cap="none" dirty="0">
                <a:solidFill>
                  <a:schemeClr val="dk1"/>
                </a:solidFill>
                <a:effectLst/>
                <a:latin typeface="Calibri"/>
                <a:ea typeface="Calibri"/>
                <a:cs typeface="Calibri"/>
                <a:sym typeface="Calibri"/>
              </a:rPr>
              <a:t>Обеспечить безопасность данных о заказанных товаров пользователем.</a:t>
            </a:r>
          </a:p>
          <a:p>
            <a:pPr rtl="0" fontAlgn="t"/>
            <a:endParaRPr lang="ru-RU" sz="1200" b="0" i="0" u="none" strike="noStrike" cap="none" dirty="0">
              <a:solidFill>
                <a:schemeClr val="dk1"/>
              </a:solidFill>
              <a:effectLst/>
              <a:latin typeface="Calibri"/>
              <a:ea typeface="Calibri"/>
              <a:cs typeface="Calibri"/>
              <a:sym typeface="Calibri"/>
            </a:endParaRPr>
          </a:p>
          <a:p>
            <a:pPr rtl="0" fontAlgn="t"/>
            <a:r>
              <a:rPr lang="ru-RU" sz="1200" b="1" i="0" u="sng" strike="noStrike" cap="none" dirty="0">
                <a:solidFill>
                  <a:schemeClr val="dk1"/>
                </a:solidFill>
                <a:effectLst/>
                <a:latin typeface="Calibri"/>
                <a:ea typeface="Calibri"/>
                <a:cs typeface="Calibri"/>
                <a:sym typeface="Calibri"/>
              </a:rPr>
              <a:t>Переход: </a:t>
            </a:r>
            <a:r>
              <a:rPr lang="ru-RU" sz="1200" b="0" i="0" u="none" strike="noStrike" cap="none" dirty="0">
                <a:solidFill>
                  <a:schemeClr val="dk1"/>
                </a:solidFill>
                <a:effectLst/>
                <a:latin typeface="Calibri"/>
                <a:ea typeface="Calibri"/>
                <a:cs typeface="Calibri"/>
                <a:sym typeface="Calibri"/>
              </a:rPr>
              <a:t>чтобы понять как достичь описанных целей необходимо понимать как пользователя, действовать и думать как пользователь</a:t>
            </a:r>
          </a:p>
          <a:p>
            <a:pPr marL="0" lvl="0" indent="0" algn="l" rtl="0">
              <a:spcBef>
                <a:spcPts val="0"/>
              </a:spcBef>
              <a:spcAft>
                <a:spcPts val="0"/>
              </a:spcAft>
              <a:buNone/>
            </a:pPr>
            <a:endParaRPr dirty="0"/>
          </a:p>
        </p:txBody>
      </p:sp>
      <p:sp>
        <p:nvSpPr>
          <p:cNvPr id="447" name="Google Shape;447;p2:notes"/>
          <p:cNvSpPr txBox="1">
            <a:spLocks noGrp="1"/>
          </p:cNvSpPr>
          <p:nvPr>
            <p:ph type="sldNum" idx="12"/>
          </p:nvPr>
        </p:nvSpPr>
        <p:spPr>
          <a:xfrm>
            <a:off x="6905625" y="6513513"/>
            <a:ext cx="5283200" cy="3444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2</a:t>
            </a:fld>
            <a:endParaRPr/>
          </a:p>
        </p:txBody>
      </p:sp>
    </p:spTree>
    <p:extLst>
      <p:ext uri="{BB962C8B-B14F-4D97-AF65-F5344CB8AC3E}">
        <p14:creationId xmlns:p14="http://schemas.microsoft.com/office/powerpoint/2010/main" val="16254230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p3: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dirty="0"/>
          </a:p>
          <a:p>
            <a:pPr marL="171450" lvl="0" indent="-171450" algn="l" rtl="0">
              <a:spcBef>
                <a:spcPts val="0"/>
              </a:spcBef>
              <a:spcAft>
                <a:spcPts val="0"/>
              </a:spcAft>
              <a:buFont typeface="Arial" panose="020B0604020202020204" pitchFamily="34" charset="0"/>
              <a:buChar char="•"/>
            </a:pPr>
            <a:r>
              <a:rPr lang="ru-RU" dirty="0"/>
              <a:t>Для описания пользовательских сценариев использовался графический подход в стиле </a:t>
            </a:r>
            <a:r>
              <a:rPr lang="en-US" b="1" dirty="0" err="1"/>
              <a:t>UserStoryMap</a:t>
            </a:r>
            <a:r>
              <a:rPr lang="en-US" dirty="0"/>
              <a:t>. </a:t>
            </a:r>
            <a:endParaRPr lang="ru-RU" dirty="0"/>
          </a:p>
          <a:p>
            <a:pPr marL="171450" lvl="0" indent="-171450" algn="l" rtl="0">
              <a:spcBef>
                <a:spcPts val="0"/>
              </a:spcBef>
              <a:spcAft>
                <a:spcPts val="0"/>
              </a:spcAft>
              <a:buFont typeface="Arial" panose="020B0604020202020204" pitchFamily="34" charset="0"/>
              <a:buChar char="•"/>
            </a:pPr>
            <a:r>
              <a:rPr lang="ru-RU" dirty="0"/>
              <a:t>Исходя из </a:t>
            </a:r>
            <a:r>
              <a:rPr lang="ru-RU" b="1" dirty="0"/>
              <a:t>своего опыта работы</a:t>
            </a:r>
            <a:r>
              <a:rPr lang="ru-RU" dirty="0"/>
              <a:t> могу сказать, что данный способ отображения сценариев лично мне позволяет </a:t>
            </a:r>
          </a:p>
          <a:p>
            <a:pPr marL="628650" lvl="1" indent="-171450" algn="l" rtl="0">
              <a:spcBef>
                <a:spcPts val="0"/>
              </a:spcBef>
              <a:spcAft>
                <a:spcPts val="0"/>
              </a:spcAft>
              <a:buFont typeface="Arial" panose="020B0604020202020204" pitchFamily="34" charset="0"/>
              <a:buChar char="•"/>
            </a:pPr>
            <a:r>
              <a:rPr lang="ru-RU" dirty="0"/>
              <a:t>структурировать будущий клиентский путь клиента</a:t>
            </a:r>
          </a:p>
          <a:p>
            <a:pPr marL="628650" lvl="1" indent="-171450" algn="l" rtl="0">
              <a:spcBef>
                <a:spcPts val="0"/>
              </a:spcBef>
              <a:spcAft>
                <a:spcPts val="0"/>
              </a:spcAft>
              <a:buFont typeface="Arial" panose="020B0604020202020204" pitchFamily="34" charset="0"/>
              <a:buChar char="•"/>
            </a:pPr>
            <a:r>
              <a:rPr lang="ru-RU" dirty="0"/>
              <a:t>описать необходимые для этого шаги в реализации</a:t>
            </a:r>
          </a:p>
          <a:p>
            <a:pPr marL="628650" lvl="1" indent="-171450" algn="l" rtl="0">
              <a:spcBef>
                <a:spcPts val="0"/>
              </a:spcBef>
              <a:spcAft>
                <a:spcPts val="0"/>
              </a:spcAft>
              <a:buFont typeface="Arial" panose="020B0604020202020204" pitchFamily="34" charset="0"/>
              <a:buChar char="•"/>
            </a:pPr>
            <a:r>
              <a:rPr lang="ru-RU" dirty="0"/>
              <a:t>увидеть основные будущие агрегаты</a:t>
            </a:r>
          </a:p>
          <a:p>
            <a:pPr marL="628650" lvl="1" indent="-171450" algn="l" rtl="0">
              <a:spcBef>
                <a:spcPts val="0"/>
              </a:spcBef>
              <a:spcAft>
                <a:spcPts val="0"/>
              </a:spcAft>
              <a:buFont typeface="Arial" panose="020B0604020202020204" pitchFamily="34" charset="0"/>
              <a:buChar char="•"/>
            </a:pPr>
            <a:r>
              <a:rPr lang="ru-RU" dirty="0"/>
              <a:t>разметить план релиза, что необходимо реализовать в рамках минимально работоспособной версии, что важно реализовать, но может подождать, а за что нужно приниматься в последнюю очередь</a:t>
            </a:r>
          </a:p>
          <a:p>
            <a:pPr marL="0" lvl="0" indent="0" algn="l" rtl="0">
              <a:spcBef>
                <a:spcPts val="0"/>
              </a:spcBef>
              <a:spcAft>
                <a:spcPts val="0"/>
              </a:spcAft>
              <a:buFont typeface="Arial" panose="020B0604020202020204" pitchFamily="34" charset="0"/>
              <a:buNone/>
            </a:pPr>
            <a:endParaRPr lang="ru-RU" dirty="0"/>
          </a:p>
          <a:p>
            <a:pPr marL="171450" lvl="0" indent="-171450" algn="l" rtl="0">
              <a:spcBef>
                <a:spcPts val="0"/>
              </a:spcBef>
              <a:spcAft>
                <a:spcPts val="0"/>
              </a:spcAft>
              <a:buFont typeface="Arial" panose="020B0604020202020204" pitchFamily="34" charset="0"/>
              <a:buChar char="•"/>
            </a:pPr>
            <a:r>
              <a:rPr lang="ru-RU" dirty="0"/>
              <a:t>На данном слайде пользовательский путь сразу выявляет нам </a:t>
            </a:r>
            <a:r>
              <a:rPr lang="ru-RU" b="1" dirty="0"/>
              <a:t>ключевые слова</a:t>
            </a:r>
            <a:r>
              <a:rPr lang="ru-RU" dirty="0"/>
              <a:t>: товар, категория, корзина, заказ, доставка</a:t>
            </a:r>
          </a:p>
          <a:p>
            <a:pPr marL="171450" lvl="0" indent="-171450" algn="l" rtl="0">
              <a:spcBef>
                <a:spcPts val="0"/>
              </a:spcBef>
              <a:spcAft>
                <a:spcPts val="0"/>
              </a:spcAft>
              <a:buFont typeface="Arial" panose="020B0604020202020204" pitchFamily="34" charset="0"/>
              <a:buChar char="•"/>
            </a:pPr>
            <a:r>
              <a:rPr lang="ru-RU" dirty="0"/>
              <a:t>А также выделает </a:t>
            </a:r>
            <a:r>
              <a:rPr lang="ru-RU" b="1" dirty="0"/>
              <a:t>действия</a:t>
            </a:r>
            <a:r>
              <a:rPr lang="ru-RU" dirty="0"/>
              <a:t> над каждым агрегатом. </a:t>
            </a:r>
          </a:p>
          <a:p>
            <a:pPr marL="628650" lvl="1" indent="-171450" algn="l" rtl="0">
              <a:spcBef>
                <a:spcPts val="0"/>
              </a:spcBef>
              <a:spcAft>
                <a:spcPts val="0"/>
              </a:spcAft>
              <a:buFont typeface="Arial" panose="020B0604020202020204" pitchFamily="34" charset="0"/>
              <a:buChar char="•"/>
            </a:pPr>
            <a:r>
              <a:rPr lang="ru-RU" dirty="0"/>
              <a:t>Товар можно искать, проваливаться внутрь конкретного товара за дополнительным описанием, а также добавлять в корзину</a:t>
            </a:r>
          </a:p>
          <a:p>
            <a:pPr marL="628650" lvl="1" indent="-171450" algn="l" rtl="0">
              <a:spcBef>
                <a:spcPts val="0"/>
              </a:spcBef>
              <a:spcAft>
                <a:spcPts val="0"/>
              </a:spcAft>
              <a:buFont typeface="Arial" panose="020B0604020202020204" pitchFamily="34" charset="0"/>
              <a:buChar char="•"/>
            </a:pPr>
            <a:r>
              <a:rPr lang="ru-RU" dirty="0"/>
              <a:t>Корзину можно открыть, в ней можно управлять ранее добавленными товарами и в конце концов оформить заказ</a:t>
            </a:r>
          </a:p>
          <a:p>
            <a:pPr marL="628650" lvl="1" indent="-171450" algn="l" rtl="0">
              <a:spcBef>
                <a:spcPts val="0"/>
              </a:spcBef>
              <a:spcAft>
                <a:spcPts val="0"/>
              </a:spcAft>
              <a:buFont typeface="Arial" panose="020B0604020202020204" pitchFamily="34" charset="0"/>
              <a:buChar char="•"/>
            </a:pPr>
            <a:r>
              <a:rPr lang="ru-RU" dirty="0"/>
              <a:t>В заказе можно выбрать тип платежа, организацию и способ доставки, оплатить заказ и следить за его статусом</a:t>
            </a:r>
          </a:p>
          <a:p>
            <a:pPr marL="628650" lvl="1" indent="-171450" algn="l" rtl="0">
              <a:spcBef>
                <a:spcPts val="0"/>
              </a:spcBef>
              <a:spcAft>
                <a:spcPts val="0"/>
              </a:spcAft>
              <a:buFont typeface="Arial" panose="020B0604020202020204" pitchFamily="34" charset="0"/>
              <a:buChar char="•"/>
            </a:pPr>
            <a:endParaRPr lang="ru-RU" dirty="0"/>
          </a:p>
          <a:p>
            <a:pPr marL="0" lvl="0" indent="0" algn="l" rtl="0">
              <a:spcBef>
                <a:spcPts val="0"/>
              </a:spcBef>
              <a:spcAft>
                <a:spcPts val="0"/>
              </a:spcAft>
              <a:buFont typeface="Arial" panose="020B0604020202020204" pitchFamily="34" charset="0"/>
              <a:buNone/>
            </a:pPr>
            <a:r>
              <a:rPr lang="ru-RU" b="1" u="sng" dirty="0"/>
              <a:t>Переход: </a:t>
            </a:r>
            <a:r>
              <a:rPr lang="ru-RU" dirty="0"/>
              <a:t>теперь, когда мы лучше пониманием как будет использоваться наша платформа можно переходить к тому из чего она состоит и с чем она взаимодействует</a:t>
            </a:r>
          </a:p>
        </p:txBody>
      </p:sp>
      <p:sp>
        <p:nvSpPr>
          <p:cNvPr id="453" name="Google Shape;453;p3: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4: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ru-RU" dirty="0"/>
          </a:p>
          <a:p>
            <a:pPr marL="0" lvl="0" indent="0" algn="l" rtl="0">
              <a:spcBef>
                <a:spcPts val="0"/>
              </a:spcBef>
              <a:spcAft>
                <a:spcPts val="0"/>
              </a:spcAft>
              <a:buNone/>
            </a:pPr>
            <a:r>
              <a:rPr lang="ru-RU" dirty="0"/>
              <a:t>Для описания границ и окружения системы использовалась </a:t>
            </a:r>
            <a:r>
              <a:rPr lang="ru-RU" b="1" dirty="0"/>
              <a:t>нотация С4</a:t>
            </a:r>
            <a:r>
              <a:rPr lang="ru-RU" dirty="0"/>
              <a:t>. Давайте обратим внимание на первый уровень описывающий контекст нашей системы</a:t>
            </a:r>
          </a:p>
          <a:p>
            <a:pPr marL="0" lvl="0" indent="0" algn="l" rtl="0">
              <a:spcBef>
                <a:spcPts val="0"/>
              </a:spcBef>
              <a:spcAft>
                <a:spcPts val="0"/>
              </a:spcAft>
              <a:buNone/>
            </a:pPr>
            <a:endParaRPr lang="ru-RU" dirty="0"/>
          </a:p>
          <a:p>
            <a:pPr marL="0" lvl="0" indent="0" algn="l" rtl="0">
              <a:spcBef>
                <a:spcPts val="0"/>
              </a:spcBef>
              <a:spcAft>
                <a:spcPts val="0"/>
              </a:spcAft>
              <a:buNone/>
            </a:pPr>
            <a:r>
              <a:rPr lang="ru-RU" b="1" dirty="0"/>
              <a:t>Пользователи</a:t>
            </a:r>
            <a:r>
              <a:rPr lang="ru-RU" dirty="0"/>
              <a:t> состоят из двух основных групп это </a:t>
            </a:r>
          </a:p>
          <a:p>
            <a:pPr marL="171450" lvl="0" indent="-171450" algn="l" rtl="0">
              <a:spcBef>
                <a:spcPts val="0"/>
              </a:spcBef>
              <a:spcAft>
                <a:spcPts val="0"/>
              </a:spcAft>
              <a:buFont typeface="Arial" panose="020B0604020202020204" pitchFamily="34" charset="0"/>
              <a:buChar char="•"/>
            </a:pPr>
            <a:r>
              <a:rPr lang="ru-RU" b="1" dirty="0"/>
              <a:t>Покупатели</a:t>
            </a:r>
            <a:r>
              <a:rPr lang="ru-RU" dirty="0"/>
              <a:t> использующие платформу для совершения покупок</a:t>
            </a:r>
          </a:p>
          <a:p>
            <a:pPr marL="171450" lvl="0" indent="-171450" algn="l" rtl="0">
              <a:spcBef>
                <a:spcPts val="0"/>
              </a:spcBef>
              <a:spcAft>
                <a:spcPts val="0"/>
              </a:spcAft>
              <a:buFont typeface="Arial" panose="020B0604020202020204" pitchFamily="34" charset="0"/>
              <a:buChar char="•"/>
            </a:pPr>
            <a:r>
              <a:rPr lang="ru-RU" b="1" dirty="0"/>
              <a:t>Администраторы</a:t>
            </a:r>
            <a:r>
              <a:rPr lang="ru-RU" dirty="0"/>
              <a:t> управляющие платформой через тот же сайт, что и обычные пользователи</a:t>
            </a:r>
          </a:p>
          <a:p>
            <a:pPr marL="0" lvl="0" indent="0" algn="l" rtl="0">
              <a:spcBef>
                <a:spcPts val="0"/>
              </a:spcBef>
              <a:spcAft>
                <a:spcPts val="0"/>
              </a:spcAft>
              <a:buFont typeface="Arial" panose="020B0604020202020204" pitchFamily="34" charset="0"/>
              <a:buNone/>
            </a:pPr>
            <a:r>
              <a:rPr lang="ru-RU" dirty="0"/>
              <a:t>Из этого разделения мы можем сделать вывод, что </a:t>
            </a:r>
            <a:r>
              <a:rPr lang="ru-RU" u="sng" dirty="0"/>
              <a:t>для обеспечения цели безопасности</a:t>
            </a:r>
            <a:r>
              <a:rPr lang="ru-RU" dirty="0"/>
              <a:t> нам нужно будет создавать </a:t>
            </a:r>
            <a:r>
              <a:rPr lang="ru-RU" b="1" dirty="0"/>
              <a:t>ролевую систему пользователей </a:t>
            </a:r>
            <a:r>
              <a:rPr lang="ru-RU" dirty="0"/>
              <a:t>и продумывать защиту чувствительного функционала не только с точки зрения </a:t>
            </a:r>
            <a:r>
              <a:rPr lang="en-US" dirty="0"/>
              <a:t>UI </a:t>
            </a:r>
            <a:r>
              <a:rPr lang="ru-RU" dirty="0"/>
              <a:t>но и точки зрения </a:t>
            </a:r>
            <a:r>
              <a:rPr lang="ru-RU" b="1" dirty="0"/>
              <a:t>защиты нашего АПИ</a:t>
            </a:r>
          </a:p>
          <a:p>
            <a:pPr marL="0" lvl="0" indent="0" algn="l" rtl="0">
              <a:spcBef>
                <a:spcPts val="0"/>
              </a:spcBef>
              <a:spcAft>
                <a:spcPts val="0"/>
              </a:spcAft>
              <a:buFont typeface="Arial" panose="020B0604020202020204" pitchFamily="34" charset="0"/>
              <a:buNone/>
            </a:pPr>
            <a:endParaRPr lang="ru-RU" dirty="0"/>
          </a:p>
          <a:p>
            <a:pPr marL="0" lvl="0" indent="0" algn="l" rtl="0">
              <a:spcBef>
                <a:spcPts val="0"/>
              </a:spcBef>
              <a:spcAft>
                <a:spcPts val="0"/>
              </a:spcAft>
              <a:buFont typeface="Arial" panose="020B0604020202020204" pitchFamily="34" charset="0"/>
              <a:buNone/>
            </a:pPr>
            <a:r>
              <a:rPr lang="ru-RU" dirty="0"/>
              <a:t>Наша система взаимодействует с </a:t>
            </a:r>
            <a:r>
              <a:rPr lang="ru-RU" b="1" dirty="0"/>
              <a:t>внешними сервисами</a:t>
            </a:r>
            <a:r>
              <a:rPr lang="ru-RU" dirty="0"/>
              <a:t>, которые можно разделить на две группы</a:t>
            </a:r>
          </a:p>
          <a:p>
            <a:pPr marL="171450" lvl="0" indent="-171450" algn="l" rtl="0">
              <a:spcBef>
                <a:spcPts val="0"/>
              </a:spcBef>
              <a:spcAft>
                <a:spcPts val="0"/>
              </a:spcAft>
              <a:buFont typeface="Arial" panose="020B0604020202020204" pitchFamily="34" charset="0"/>
              <a:buChar char="•"/>
            </a:pPr>
            <a:r>
              <a:rPr lang="ru-RU" b="1" dirty="0"/>
              <a:t>Внутренние сервисы </a:t>
            </a:r>
            <a:r>
              <a:rPr lang="ru-RU" dirty="0"/>
              <a:t>– это система учета товаров </a:t>
            </a:r>
            <a:r>
              <a:rPr lang="en-US" dirty="0"/>
              <a:t>WMS</a:t>
            </a:r>
            <a:r>
              <a:rPr lang="ru-RU" dirty="0"/>
              <a:t>, и система для нашего отдела продаж </a:t>
            </a:r>
            <a:r>
              <a:rPr lang="en-US" dirty="0"/>
              <a:t>CRM</a:t>
            </a:r>
          </a:p>
          <a:p>
            <a:pPr marL="171450" lvl="0" indent="-171450" algn="l" rtl="0">
              <a:spcBef>
                <a:spcPts val="0"/>
              </a:spcBef>
              <a:spcAft>
                <a:spcPts val="0"/>
              </a:spcAft>
              <a:buFont typeface="Arial" panose="020B0604020202020204" pitchFamily="34" charset="0"/>
              <a:buChar char="•"/>
            </a:pPr>
            <a:r>
              <a:rPr lang="ru-RU" b="1" dirty="0"/>
              <a:t>Внешние сервисы </a:t>
            </a:r>
            <a:r>
              <a:rPr lang="ru-RU" dirty="0"/>
              <a:t>– почтовый сервис, доставки, бесшовного входа и сторонних платежей</a:t>
            </a:r>
          </a:p>
          <a:p>
            <a:pPr marL="171450" lvl="0" indent="-171450" algn="l" rtl="0">
              <a:spcBef>
                <a:spcPts val="0"/>
              </a:spcBef>
              <a:spcAft>
                <a:spcPts val="0"/>
              </a:spcAft>
              <a:buFont typeface="Arial" panose="020B0604020202020204" pitchFamily="34" charset="0"/>
              <a:buChar char="•"/>
            </a:pPr>
            <a:endParaRPr lang="ru-RU" dirty="0"/>
          </a:p>
          <a:p>
            <a:pPr marL="0" lvl="0" indent="0" algn="l" rtl="0">
              <a:spcBef>
                <a:spcPts val="0"/>
              </a:spcBef>
              <a:spcAft>
                <a:spcPts val="0"/>
              </a:spcAft>
              <a:buFont typeface="Arial" panose="020B0604020202020204" pitchFamily="34" charset="0"/>
              <a:buNone/>
            </a:pPr>
            <a:r>
              <a:rPr lang="ru-RU" b="1" u="sng" dirty="0"/>
              <a:t>Переход:</a:t>
            </a:r>
            <a:r>
              <a:rPr lang="ru-RU" dirty="0"/>
              <a:t> чтобы углубиться в основной наш элемент (магазин электронных товаров) нужно определиться с нашими основными стратегическими решениями</a:t>
            </a:r>
          </a:p>
        </p:txBody>
      </p:sp>
      <p:sp>
        <p:nvSpPr>
          <p:cNvPr id="459" name="Google Shape;459;p4: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p5: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ru-RU" dirty="0"/>
              <a:t>В качестве </a:t>
            </a:r>
            <a:r>
              <a:rPr lang="ru-RU" b="1" dirty="0"/>
              <a:t>архитектурного стиля </a:t>
            </a:r>
            <a:r>
              <a:rPr lang="ru-RU" dirty="0"/>
              <a:t>выбрана </a:t>
            </a:r>
            <a:r>
              <a:rPr lang="ru-RU" dirty="0" err="1"/>
              <a:t>микросервисная</a:t>
            </a:r>
            <a:r>
              <a:rPr lang="ru-RU" dirty="0"/>
              <a:t> архитектура, так как</a:t>
            </a:r>
          </a:p>
          <a:p>
            <a:pPr marL="171450" lvl="0" indent="-171450" algn="l" rtl="0">
              <a:spcBef>
                <a:spcPts val="0"/>
              </a:spcBef>
              <a:spcAft>
                <a:spcPts val="0"/>
              </a:spcAft>
              <a:buFont typeface="Arial" panose="020B0604020202020204" pitchFamily="34" charset="0"/>
              <a:buChar char="•"/>
            </a:pPr>
            <a:r>
              <a:rPr lang="ru-RU" dirty="0"/>
              <a:t>Из цели увеличения количества продаж мы понимаем, что нагрузка на приложение будет стремительно расти и рано или поздно монолитное решение упрется в физические ограничения мощности сервера, что могло бы негативно сказаться на производительности. </a:t>
            </a:r>
          </a:p>
          <a:p>
            <a:pPr marL="171450" lvl="0" indent="-171450" algn="l" rtl="0">
              <a:spcBef>
                <a:spcPts val="0"/>
              </a:spcBef>
              <a:spcAft>
                <a:spcPts val="0"/>
              </a:spcAft>
              <a:buFont typeface="Arial" panose="020B0604020202020204" pitchFamily="34" charset="0"/>
              <a:buChar char="•"/>
            </a:pPr>
            <a:r>
              <a:rPr lang="ru-RU" dirty="0"/>
              <a:t>Также монолит уязвим так как падение одного сервиса приведет к недоступности всего сайта, что очевидно не обрадует ни бизнес ни пользователей и провалит цель по доступности</a:t>
            </a:r>
          </a:p>
          <a:p>
            <a:pPr marL="171450" lvl="0" indent="-171450" algn="l" rtl="0">
              <a:spcBef>
                <a:spcPts val="0"/>
              </a:spcBef>
              <a:spcAft>
                <a:spcPts val="0"/>
              </a:spcAft>
              <a:buFont typeface="Arial" panose="020B0604020202020204" pitchFamily="34" charset="0"/>
              <a:buChar char="•"/>
            </a:pPr>
            <a:r>
              <a:rPr lang="ru-RU" dirty="0"/>
              <a:t>Из второй глобальной цели по получению конкурентных преимуществ мы понимаем, что магазин будет постоянно наращивать свои «</a:t>
            </a:r>
            <a:r>
              <a:rPr lang="ru-RU" dirty="0" err="1"/>
              <a:t>фишечки</a:t>
            </a:r>
            <a:r>
              <a:rPr lang="ru-RU" dirty="0"/>
              <a:t>» для привлечения покупателей, проект будет стремительно развиваться и масштабироваться и расширять его будет легче именно в гибкой </a:t>
            </a:r>
            <a:r>
              <a:rPr lang="ru-RU" dirty="0" err="1"/>
              <a:t>микросервсиной</a:t>
            </a:r>
            <a:r>
              <a:rPr lang="ru-RU" dirty="0"/>
              <a:t> архитектуре</a:t>
            </a:r>
          </a:p>
          <a:p>
            <a:pPr marL="171450" lvl="0" indent="-171450" algn="l" rtl="0">
              <a:spcBef>
                <a:spcPts val="0"/>
              </a:spcBef>
              <a:spcAft>
                <a:spcPts val="0"/>
              </a:spcAft>
              <a:buFont typeface="Arial" panose="020B0604020202020204" pitchFamily="34" charset="0"/>
              <a:buChar char="•"/>
            </a:pPr>
            <a:r>
              <a:rPr lang="ru-RU" dirty="0"/>
              <a:t>В конце концов на выбор архитектурного стиля можно посмотреть с другой, негативной стороны. Да, </a:t>
            </a:r>
            <a:r>
              <a:rPr lang="ru-RU" dirty="0" err="1"/>
              <a:t>микросервисная</a:t>
            </a:r>
            <a:r>
              <a:rPr lang="ru-RU" dirty="0"/>
              <a:t> сложна в реализации и поддержке. Если бы наша команда была низкоквалифицирована, финансы бизнеса скудны, а время реализации поджимало, то мы могли бы склониться к реализации на этапе </a:t>
            </a:r>
            <a:r>
              <a:rPr lang="en-US" dirty="0"/>
              <a:t>MVP </a:t>
            </a:r>
            <a:r>
              <a:rPr lang="ru-RU" dirty="0"/>
              <a:t>в сторону монолита. Таких ограничений в описании в кейса проекта не было, поэтому нас ничего не может сдержать для реализации сложной на старте, но выгодной в перспективе архитектуре</a:t>
            </a:r>
          </a:p>
          <a:p>
            <a:pPr marL="0" lvl="0" indent="0" algn="l" rtl="0">
              <a:spcBef>
                <a:spcPts val="0"/>
              </a:spcBef>
              <a:spcAft>
                <a:spcPts val="0"/>
              </a:spcAft>
              <a:buFont typeface="Arial" panose="020B0604020202020204" pitchFamily="34" charset="0"/>
              <a:buNone/>
            </a:pPr>
            <a:endParaRPr lang="ru-RU" dirty="0"/>
          </a:p>
          <a:p>
            <a:pPr marL="0" lvl="0" indent="0" algn="l" rtl="0">
              <a:spcBef>
                <a:spcPts val="0"/>
              </a:spcBef>
              <a:spcAft>
                <a:spcPts val="0"/>
              </a:spcAft>
              <a:buFont typeface="Arial" panose="020B0604020202020204" pitchFamily="34" charset="0"/>
              <a:buNone/>
            </a:pPr>
            <a:r>
              <a:rPr lang="ru-RU" dirty="0"/>
              <a:t>Цели качества я уже коснулся в по ходу описания архитектурного стиля, не буду повторяться</a:t>
            </a:r>
          </a:p>
          <a:p>
            <a:pPr marL="0" lvl="0" indent="0" algn="l" rtl="0">
              <a:spcBef>
                <a:spcPts val="0"/>
              </a:spcBef>
              <a:spcAft>
                <a:spcPts val="0"/>
              </a:spcAft>
              <a:buFont typeface="Arial" panose="020B0604020202020204" pitchFamily="34" charset="0"/>
              <a:buNone/>
            </a:pPr>
            <a:endParaRPr lang="ru-RU" dirty="0"/>
          </a:p>
          <a:p>
            <a:pPr marL="0" lvl="0" indent="0" algn="l" rtl="0">
              <a:spcBef>
                <a:spcPts val="0"/>
              </a:spcBef>
              <a:spcAft>
                <a:spcPts val="0"/>
              </a:spcAft>
              <a:buFont typeface="Arial" panose="020B0604020202020204" pitchFamily="34" charset="0"/>
              <a:buNone/>
            </a:pPr>
            <a:r>
              <a:rPr lang="ru-RU" dirty="0"/>
              <a:t>В качестве технологий выбраны</a:t>
            </a:r>
          </a:p>
          <a:p>
            <a:pPr marL="171450" lvl="0" indent="-171450" algn="l" rtl="0">
              <a:spcBef>
                <a:spcPts val="0"/>
              </a:spcBef>
              <a:spcAft>
                <a:spcPts val="0"/>
              </a:spcAft>
              <a:buFont typeface="Arial" panose="020B0604020202020204" pitchFamily="34" charset="0"/>
              <a:buChar char="•"/>
            </a:pPr>
            <a:r>
              <a:rPr lang="ru-RU" dirty="0"/>
              <a:t>Язык бэкенда: </a:t>
            </a:r>
            <a:r>
              <a:rPr lang="en-US" dirty="0"/>
              <a:t>Java </a:t>
            </a:r>
            <a:r>
              <a:rPr lang="ru-RU" dirty="0"/>
              <a:t>на </a:t>
            </a:r>
            <a:r>
              <a:rPr lang="en-US" dirty="0"/>
              <a:t>Spring-e. </a:t>
            </a:r>
            <a:r>
              <a:rPr lang="ru-RU" sz="1200" b="0" i="0" u="none" strike="noStrike" cap="none" dirty="0">
                <a:solidFill>
                  <a:schemeClr val="dk1"/>
                </a:solidFill>
                <a:effectLst/>
                <a:latin typeface="Calibri"/>
                <a:ea typeface="Calibri"/>
                <a:cs typeface="Calibri"/>
                <a:sym typeface="Calibri"/>
              </a:rPr>
              <a:t>На </a:t>
            </a:r>
            <a:r>
              <a:rPr lang="en-US" sz="1200" b="0" i="0" u="none" strike="noStrike" cap="none" dirty="0">
                <a:solidFill>
                  <a:schemeClr val="dk1"/>
                </a:solidFill>
                <a:effectLst/>
                <a:latin typeface="Calibri"/>
                <a:ea typeface="Calibri"/>
                <a:cs typeface="Calibri"/>
                <a:sym typeface="Calibri"/>
              </a:rPr>
              <a:t>Java </a:t>
            </a:r>
            <a:r>
              <a:rPr lang="ru-RU" sz="1200" b="0" i="0" u="none" strike="noStrike" cap="none" dirty="0">
                <a:solidFill>
                  <a:schemeClr val="dk1"/>
                </a:solidFill>
                <a:effectLst/>
                <a:latin typeface="Calibri"/>
                <a:ea typeface="Calibri"/>
                <a:cs typeface="Calibri"/>
                <a:sym typeface="Calibri"/>
              </a:rPr>
              <a:t>написано большинство бэкендов, как следствие данный язык имеет множество специализированных библиотек для создания веб приложения. Большой объем специалистов на рынке также принимался во внимании при выборе среди других популярных языков для веб разработки таких как </a:t>
            </a:r>
            <a:r>
              <a:rPr lang="en-US" sz="1200" b="0" i="0" u="none" strike="noStrike" cap="none" dirty="0">
                <a:solidFill>
                  <a:schemeClr val="dk1"/>
                </a:solidFill>
                <a:effectLst/>
                <a:latin typeface="Calibri"/>
                <a:ea typeface="Calibri"/>
                <a:cs typeface="Calibri"/>
                <a:sym typeface="Calibri"/>
              </a:rPr>
              <a:t>PHP</a:t>
            </a:r>
            <a:r>
              <a:rPr lang="ru-RU" sz="1200" b="0" i="0" u="none" strike="noStrike" cap="none" dirty="0">
                <a:solidFill>
                  <a:schemeClr val="dk1"/>
                </a:solidFill>
                <a:effectLst/>
                <a:latin typeface="Calibri"/>
                <a:ea typeface="Calibri"/>
                <a:cs typeface="Calibri"/>
                <a:sym typeface="Calibri"/>
              </a:rPr>
              <a:t>, С</a:t>
            </a:r>
            <a:r>
              <a:rPr lang="en-US" sz="1200" b="0" i="0" u="none" strike="noStrike" cap="none" dirty="0">
                <a:solidFill>
                  <a:schemeClr val="dk1"/>
                </a:solidFill>
                <a:effectLst/>
                <a:latin typeface="Calibri"/>
                <a:ea typeface="Calibri"/>
                <a:cs typeface="Calibri"/>
                <a:sym typeface="Calibri"/>
              </a:rPr>
              <a:t>#</a:t>
            </a:r>
          </a:p>
          <a:p>
            <a:pPr marL="171450" lvl="0" indent="-171450" algn="l" rtl="0">
              <a:spcBef>
                <a:spcPts val="0"/>
              </a:spcBef>
              <a:spcAft>
                <a:spcPts val="0"/>
              </a:spcAft>
              <a:buFont typeface="Arial" panose="020B0604020202020204" pitchFamily="34" charset="0"/>
              <a:buChar char="•"/>
            </a:pPr>
            <a:r>
              <a:rPr lang="ru-RU" dirty="0"/>
              <a:t>Язык </a:t>
            </a:r>
            <a:r>
              <a:rPr lang="ru-RU" dirty="0" err="1"/>
              <a:t>фронтенда</a:t>
            </a:r>
            <a:r>
              <a:rPr lang="ru-RU" dirty="0"/>
              <a:t>: </a:t>
            </a:r>
          </a:p>
          <a:p>
            <a:pPr marL="171450" lvl="0" indent="-171450" algn="l" rtl="0">
              <a:spcBef>
                <a:spcPts val="0"/>
              </a:spcBef>
              <a:spcAft>
                <a:spcPts val="0"/>
              </a:spcAft>
              <a:buFont typeface="Arial" panose="020B0604020202020204" pitchFamily="34" charset="0"/>
              <a:buChar char="•"/>
            </a:pPr>
            <a:r>
              <a:rPr lang="ru-RU" dirty="0"/>
              <a:t>База данных: на </a:t>
            </a:r>
            <a:r>
              <a:rPr lang="en-US" dirty="0" err="1"/>
              <a:t>postgresql</a:t>
            </a:r>
            <a:r>
              <a:rPr lang="ru-RU" dirty="0"/>
              <a:t>. </a:t>
            </a:r>
          </a:p>
          <a:p>
            <a:pPr marL="628650" lvl="1" indent="-171450" algn="l" rtl="0">
              <a:spcBef>
                <a:spcPts val="0"/>
              </a:spcBef>
              <a:spcAft>
                <a:spcPts val="0"/>
              </a:spcAft>
              <a:buFont typeface="Arial" panose="020B0604020202020204" pitchFamily="34" charset="0"/>
              <a:buChar char="•"/>
            </a:pPr>
            <a:r>
              <a:rPr lang="ru-RU" sz="1200" b="0" i="0" u="none" strike="noStrike" cap="none" dirty="0">
                <a:solidFill>
                  <a:schemeClr val="dk1"/>
                </a:solidFill>
                <a:effectLst/>
                <a:latin typeface="Calibri"/>
                <a:ea typeface="Calibri"/>
                <a:cs typeface="Calibri"/>
                <a:sym typeface="Calibri"/>
              </a:rPr>
              <a:t>Доступна в России (</a:t>
            </a:r>
            <a:r>
              <a:rPr lang="ru-RU" sz="1200" b="0" i="0" u="none" strike="noStrike" cap="none" dirty="0" err="1">
                <a:solidFill>
                  <a:schemeClr val="dk1"/>
                </a:solidFill>
                <a:effectLst/>
                <a:latin typeface="Calibri"/>
                <a:ea typeface="Calibri"/>
                <a:cs typeface="Calibri"/>
                <a:sym typeface="Calibri"/>
              </a:rPr>
              <a:t>отсеили</a:t>
            </a:r>
            <a:r>
              <a:rPr lang="ru-RU" sz="1200" b="0" i="0" u="none" strike="noStrike" cap="none" dirty="0">
                <a:solidFill>
                  <a:schemeClr val="dk1"/>
                </a:solidFill>
                <a:effectLst/>
                <a:latin typeface="Calibri"/>
                <a:ea typeface="Calibri"/>
                <a:cs typeface="Calibri"/>
                <a:sym typeface="Calibri"/>
              </a:rPr>
              <a:t> </a:t>
            </a:r>
            <a:r>
              <a:rPr lang="en-US" sz="1200" b="0" i="0" u="none" strike="noStrike" cap="none" dirty="0">
                <a:solidFill>
                  <a:schemeClr val="dk1"/>
                </a:solidFill>
                <a:effectLst/>
                <a:latin typeface="Calibri"/>
                <a:ea typeface="Calibri"/>
                <a:cs typeface="Calibri"/>
                <a:sym typeface="Calibri"/>
              </a:rPr>
              <a:t>ORACLE, MSSQL, </a:t>
            </a:r>
            <a:r>
              <a:rPr lang="ru-RU" sz="1200" b="0" i="0" u="none" strike="noStrike" cap="none" dirty="0">
                <a:solidFill>
                  <a:schemeClr val="dk1"/>
                </a:solidFill>
                <a:effectLst/>
                <a:latin typeface="Calibri"/>
                <a:ea typeface="Calibri"/>
                <a:cs typeface="Calibri"/>
                <a:sym typeface="Calibri"/>
              </a:rPr>
              <a:t>частично </a:t>
            </a:r>
            <a:r>
              <a:rPr lang="en-US" sz="1200" b="0" i="0" u="none" strike="noStrike" cap="none" dirty="0">
                <a:solidFill>
                  <a:schemeClr val="dk1"/>
                </a:solidFill>
                <a:effectLst/>
                <a:latin typeface="Calibri"/>
                <a:ea typeface="Calibri"/>
                <a:cs typeface="Calibri"/>
                <a:sym typeface="Calibri"/>
              </a:rPr>
              <a:t>MySQL)</a:t>
            </a:r>
            <a:endParaRPr lang="ru-RU" sz="1200" b="0" i="0" u="none" strike="noStrike" cap="none" dirty="0">
              <a:solidFill>
                <a:schemeClr val="dk1"/>
              </a:solidFill>
              <a:effectLst/>
              <a:latin typeface="Calibri"/>
              <a:ea typeface="Calibri"/>
              <a:cs typeface="Calibri"/>
              <a:sym typeface="Calibri"/>
            </a:endParaRPr>
          </a:p>
          <a:p>
            <a:pPr marL="628650" lvl="1" indent="-171450" algn="l" rtl="0">
              <a:spcBef>
                <a:spcPts val="0"/>
              </a:spcBef>
              <a:spcAft>
                <a:spcPts val="0"/>
              </a:spcAft>
              <a:buFont typeface="Arial" panose="020B0604020202020204" pitchFamily="34" charset="0"/>
              <a:buChar char="•"/>
            </a:pPr>
            <a:r>
              <a:rPr lang="ru-RU" sz="1200" b="0" i="0" u="none" strike="noStrike" cap="none" dirty="0">
                <a:solidFill>
                  <a:schemeClr val="dk1"/>
                </a:solidFill>
                <a:effectLst/>
                <a:latin typeface="Calibri"/>
                <a:ea typeface="Calibri"/>
                <a:cs typeface="Calibri"/>
                <a:sym typeface="Calibri"/>
              </a:rPr>
              <a:t>Объектно-реляционного типа</a:t>
            </a:r>
            <a:r>
              <a:rPr lang="en-US" sz="1200" b="0" i="0" u="none" strike="noStrike" cap="none" dirty="0">
                <a:solidFill>
                  <a:schemeClr val="dk1"/>
                </a:solidFill>
                <a:effectLst/>
                <a:latin typeface="Calibri"/>
                <a:ea typeface="Calibri"/>
                <a:cs typeface="Calibri"/>
                <a:sym typeface="Calibri"/>
              </a:rPr>
              <a:t> (</a:t>
            </a:r>
            <a:r>
              <a:rPr lang="ru-RU" sz="1200" b="0" i="0" u="none" strike="noStrike" cap="none" dirty="0" err="1">
                <a:solidFill>
                  <a:schemeClr val="dk1"/>
                </a:solidFill>
                <a:effectLst/>
                <a:latin typeface="Calibri"/>
                <a:ea typeface="Calibri"/>
                <a:cs typeface="Calibri"/>
                <a:sym typeface="Calibri"/>
              </a:rPr>
              <a:t>отсеили</a:t>
            </a:r>
            <a:r>
              <a:rPr lang="en-US" sz="1200" b="0" i="0" u="none" strike="noStrike" cap="none" dirty="0">
                <a:solidFill>
                  <a:schemeClr val="dk1"/>
                </a:solidFill>
                <a:effectLst/>
                <a:latin typeface="Calibri"/>
                <a:ea typeface="Calibri"/>
                <a:cs typeface="Calibri"/>
                <a:sym typeface="Calibri"/>
              </a:rPr>
              <a:t> MongoDB</a:t>
            </a:r>
            <a:r>
              <a:rPr lang="ru-RU" sz="1200" b="0" i="0" u="none" strike="noStrike" cap="none" dirty="0">
                <a:solidFill>
                  <a:schemeClr val="dk1"/>
                </a:solidFill>
                <a:effectLst/>
                <a:latin typeface="Calibri"/>
                <a:ea typeface="Calibri"/>
                <a:cs typeface="Calibri"/>
                <a:sym typeface="Calibri"/>
              </a:rPr>
              <a:t>)</a:t>
            </a:r>
          </a:p>
          <a:p>
            <a:pPr marL="628650" lvl="1" indent="-171450" algn="l" rtl="0">
              <a:spcBef>
                <a:spcPts val="0"/>
              </a:spcBef>
              <a:spcAft>
                <a:spcPts val="0"/>
              </a:spcAft>
              <a:buFont typeface="Arial" panose="020B0604020202020204" pitchFamily="34" charset="0"/>
              <a:buChar char="•"/>
            </a:pPr>
            <a:r>
              <a:rPr lang="ru-RU" sz="1200" b="0" i="0" u="none" strike="noStrike" cap="none" dirty="0">
                <a:solidFill>
                  <a:schemeClr val="dk1"/>
                </a:solidFill>
                <a:effectLst/>
                <a:latin typeface="Calibri"/>
                <a:ea typeface="Calibri"/>
                <a:cs typeface="Calibri"/>
                <a:sym typeface="Calibri"/>
              </a:rPr>
              <a:t>Выдерживает хранение и обработку большого объема данных</a:t>
            </a:r>
            <a:r>
              <a:rPr lang="en-US" sz="1200" b="0" i="0" u="none" strike="noStrike" cap="none" dirty="0">
                <a:solidFill>
                  <a:schemeClr val="dk1"/>
                </a:solidFill>
                <a:effectLst/>
                <a:latin typeface="Calibri"/>
                <a:ea typeface="Calibri"/>
                <a:cs typeface="Calibri"/>
                <a:sym typeface="Calibri"/>
              </a:rPr>
              <a:t> (</a:t>
            </a:r>
            <a:r>
              <a:rPr lang="ru-RU" sz="1200" b="0" i="0" u="none" strike="noStrike" cap="none" dirty="0" err="1">
                <a:solidFill>
                  <a:schemeClr val="dk1"/>
                </a:solidFill>
                <a:effectLst/>
                <a:latin typeface="Calibri"/>
                <a:ea typeface="Calibri"/>
                <a:cs typeface="Calibri"/>
                <a:sym typeface="Calibri"/>
              </a:rPr>
              <a:t>PostgreSQL</a:t>
            </a:r>
            <a:r>
              <a:rPr lang="en-US" sz="1200" b="0" i="0" u="none" strike="noStrike" cap="none" dirty="0">
                <a:solidFill>
                  <a:schemeClr val="dk1"/>
                </a:solidFill>
                <a:effectLst/>
                <a:latin typeface="Calibri"/>
                <a:ea typeface="Calibri"/>
                <a:cs typeface="Calibri"/>
                <a:sym typeface="Calibri"/>
              </a:rPr>
              <a:t>&gt;MySQL)</a:t>
            </a:r>
            <a:endParaRPr lang="ru-RU" sz="1200" b="0" i="0" u="none" strike="noStrike" cap="none" dirty="0">
              <a:solidFill>
                <a:schemeClr val="dk1"/>
              </a:solidFill>
              <a:effectLst/>
              <a:latin typeface="Calibri"/>
              <a:ea typeface="Calibri"/>
              <a:cs typeface="Calibri"/>
              <a:sym typeface="Calibri"/>
            </a:endParaRPr>
          </a:p>
          <a:p>
            <a:pPr marL="171450" lvl="0" indent="-171450" algn="l" rtl="0">
              <a:spcBef>
                <a:spcPts val="0"/>
              </a:spcBef>
              <a:spcAft>
                <a:spcPts val="0"/>
              </a:spcAft>
              <a:buFont typeface="Arial" panose="020B0604020202020204" pitchFamily="34" charset="0"/>
              <a:buChar char="•"/>
            </a:pPr>
            <a:r>
              <a:rPr lang="ru-RU" sz="1200" b="0" i="0" u="none" strike="noStrike" cap="none" dirty="0">
                <a:solidFill>
                  <a:schemeClr val="dk1"/>
                </a:solidFill>
                <a:effectLst/>
                <a:latin typeface="Calibri"/>
                <a:ea typeface="Calibri"/>
                <a:cs typeface="Calibri"/>
                <a:sym typeface="Calibri"/>
              </a:rPr>
              <a:t>Для синхронных интеграций выбран </a:t>
            </a:r>
            <a:r>
              <a:rPr lang="en-US" sz="1200" b="0" i="0" u="none" strike="noStrike" cap="none" dirty="0">
                <a:solidFill>
                  <a:schemeClr val="dk1"/>
                </a:solidFill>
                <a:effectLst/>
                <a:latin typeface="Calibri"/>
                <a:ea typeface="Calibri"/>
                <a:cs typeface="Calibri"/>
                <a:sym typeface="Calibri"/>
              </a:rPr>
              <a:t>REST API</a:t>
            </a:r>
            <a:r>
              <a:rPr lang="ru-RU" sz="1200" b="0" i="0" u="none" strike="noStrike" cap="none" dirty="0">
                <a:solidFill>
                  <a:schemeClr val="dk1"/>
                </a:solidFill>
                <a:effectLst/>
                <a:latin typeface="Calibri"/>
                <a:ea typeface="Calibri"/>
                <a:cs typeface="Calibri"/>
                <a:sym typeface="Calibri"/>
              </a:rPr>
              <a:t> как де факто современный </a:t>
            </a:r>
            <a:r>
              <a:rPr lang="en-US" sz="1200" b="0" i="0" u="none" strike="noStrike" cap="none" dirty="0">
                <a:solidFill>
                  <a:schemeClr val="dk1"/>
                </a:solidFill>
                <a:effectLst/>
                <a:latin typeface="Calibri"/>
                <a:ea typeface="Calibri"/>
                <a:cs typeface="Calibri"/>
                <a:sym typeface="Calibri"/>
              </a:rPr>
              <a:t> </a:t>
            </a:r>
            <a:r>
              <a:rPr lang="ru-RU" sz="1200" b="0" i="0" u="none" strike="noStrike" cap="none" dirty="0">
                <a:solidFill>
                  <a:schemeClr val="dk1"/>
                </a:solidFill>
                <a:effectLst/>
                <a:latin typeface="Calibri"/>
                <a:ea typeface="Calibri"/>
                <a:cs typeface="Calibri"/>
                <a:sym typeface="Calibri"/>
              </a:rPr>
              <a:t>стандарт проектирования АПИ. Так как приложение новое и нет требований в поддержке </a:t>
            </a:r>
            <a:r>
              <a:rPr lang="ru-RU" sz="1200" b="0" i="0" u="none" strike="noStrike" cap="none" dirty="0" err="1">
                <a:solidFill>
                  <a:schemeClr val="dk1"/>
                </a:solidFill>
                <a:effectLst/>
                <a:latin typeface="Calibri"/>
                <a:ea typeface="Calibri"/>
                <a:cs typeface="Calibri"/>
                <a:sym typeface="Calibri"/>
              </a:rPr>
              <a:t>легаси</a:t>
            </a:r>
            <a:r>
              <a:rPr lang="ru-RU" sz="1200" b="0" i="0" u="none" strike="noStrike" cap="none" dirty="0">
                <a:solidFill>
                  <a:schemeClr val="dk1"/>
                </a:solidFill>
                <a:effectLst/>
                <a:latin typeface="Calibri"/>
                <a:ea typeface="Calibri"/>
                <a:cs typeface="Calibri"/>
                <a:sym typeface="Calibri"/>
              </a:rPr>
              <a:t> АПИ, то выбор </a:t>
            </a:r>
            <a:r>
              <a:rPr lang="en-US" sz="1200" b="0" i="0" u="none" strike="noStrike" cap="none" dirty="0">
                <a:solidFill>
                  <a:schemeClr val="dk1"/>
                </a:solidFill>
                <a:effectLst/>
                <a:latin typeface="Calibri"/>
                <a:ea typeface="Calibri"/>
                <a:cs typeface="Calibri"/>
                <a:sym typeface="Calibri"/>
              </a:rPr>
              <a:t>REST </a:t>
            </a:r>
            <a:r>
              <a:rPr lang="ru-RU" sz="1200" b="0" i="0" u="none" strike="noStrike" cap="none" dirty="0">
                <a:solidFill>
                  <a:schemeClr val="dk1"/>
                </a:solidFill>
                <a:effectLst/>
                <a:latin typeface="Calibri"/>
                <a:ea typeface="Calibri"/>
                <a:cs typeface="Calibri"/>
                <a:sym typeface="Calibri"/>
              </a:rPr>
              <a:t>является более оптимальным для совместимости с современными технологиями и дальнейшего развития тех стека.</a:t>
            </a:r>
          </a:p>
          <a:p>
            <a:pPr marL="171450" lvl="0" indent="-171450" algn="l" rtl="0">
              <a:spcBef>
                <a:spcPts val="0"/>
              </a:spcBef>
              <a:spcAft>
                <a:spcPts val="0"/>
              </a:spcAft>
              <a:buFont typeface="Arial" panose="020B0604020202020204" pitchFamily="34" charset="0"/>
              <a:buChar char="•"/>
            </a:pPr>
            <a:r>
              <a:rPr lang="ru-RU" sz="1200" b="0" i="0" u="none" strike="noStrike" cap="none" dirty="0">
                <a:solidFill>
                  <a:schemeClr val="dk1"/>
                </a:solidFill>
                <a:effectLst/>
                <a:latin typeface="Calibri"/>
                <a:ea typeface="Calibri"/>
                <a:cs typeface="Calibri"/>
                <a:sym typeface="Calibri"/>
              </a:rPr>
              <a:t>Для асинхронных интеграций выбран брокер сообщений в лице </a:t>
            </a:r>
            <a:r>
              <a:rPr lang="en-US" sz="1200" b="0" i="0" u="none" strike="noStrike" cap="none" dirty="0">
                <a:solidFill>
                  <a:schemeClr val="dk1"/>
                </a:solidFill>
                <a:effectLst/>
                <a:latin typeface="Calibri"/>
                <a:ea typeface="Calibri"/>
                <a:cs typeface="Calibri"/>
                <a:sym typeface="Calibri"/>
              </a:rPr>
              <a:t>RabbitMQ. </a:t>
            </a:r>
            <a:r>
              <a:rPr lang="ru-RU" sz="1200" b="0" i="0" u="none" strike="noStrike" cap="none" dirty="0">
                <a:solidFill>
                  <a:schemeClr val="dk1"/>
                </a:solidFill>
                <a:effectLst/>
                <a:latin typeface="Calibri"/>
                <a:ea typeface="Calibri"/>
                <a:cs typeface="Calibri"/>
                <a:sym typeface="Calibri"/>
              </a:rPr>
              <a:t>Данный выбор дался не легко нашей команде. В конечном счете Преимущество </a:t>
            </a:r>
            <a:r>
              <a:rPr lang="ru-RU" sz="1200" b="0" i="0" u="none" strike="noStrike" cap="none" dirty="0" err="1">
                <a:solidFill>
                  <a:schemeClr val="dk1"/>
                </a:solidFill>
                <a:effectLst/>
                <a:latin typeface="Calibri"/>
                <a:ea typeface="Calibri"/>
                <a:cs typeface="Calibri"/>
                <a:sym typeface="Calibri"/>
              </a:rPr>
              <a:t>кафки</a:t>
            </a:r>
            <a:r>
              <a:rPr lang="ru-RU" sz="1200" b="0" i="0" u="none" strike="noStrike" cap="none" dirty="0">
                <a:solidFill>
                  <a:schemeClr val="dk1"/>
                </a:solidFill>
                <a:effectLst/>
                <a:latin typeface="Calibri"/>
                <a:ea typeface="Calibri"/>
                <a:cs typeface="Calibri"/>
                <a:sym typeface="Calibri"/>
              </a:rPr>
              <a:t> в </a:t>
            </a:r>
            <a:r>
              <a:rPr lang="ru-RU" sz="1200" b="0" i="0" u="none" strike="noStrike" cap="none" dirty="0" err="1">
                <a:solidFill>
                  <a:schemeClr val="dk1"/>
                </a:solidFill>
                <a:effectLst/>
                <a:latin typeface="Calibri"/>
                <a:ea typeface="Calibri"/>
                <a:cs typeface="Calibri"/>
                <a:sym typeface="Calibri"/>
              </a:rPr>
              <a:t>сохарнение</a:t>
            </a:r>
            <a:r>
              <a:rPr lang="ru-RU" sz="1200" b="0" i="0" u="none" strike="noStrike" cap="none" dirty="0">
                <a:solidFill>
                  <a:schemeClr val="dk1"/>
                </a:solidFill>
                <a:effectLst/>
                <a:latin typeface="Calibri"/>
                <a:ea typeface="Calibri"/>
                <a:cs typeface="Calibri"/>
                <a:sym typeface="Calibri"/>
              </a:rPr>
              <a:t> историчности сообщений не нашло своего применения (кроме как в вопрос поддержки платформы) и выбор пал в сторону более простого в поднятии Кролика</a:t>
            </a:r>
          </a:p>
          <a:p>
            <a:pPr marL="171450" lvl="0" indent="-171450" algn="l" rtl="0">
              <a:spcBef>
                <a:spcPts val="0"/>
              </a:spcBef>
              <a:spcAft>
                <a:spcPts val="0"/>
              </a:spcAft>
              <a:buFont typeface="Arial" panose="020B0604020202020204" pitchFamily="34" charset="0"/>
              <a:buChar char="•"/>
            </a:pPr>
            <a:r>
              <a:rPr lang="ru-RU" sz="1200" b="0" i="0" u="none" strike="noStrike" cap="none" dirty="0">
                <a:solidFill>
                  <a:schemeClr val="dk1"/>
                </a:solidFill>
                <a:effectLst/>
                <a:latin typeface="Calibri"/>
                <a:ea typeface="Calibri"/>
                <a:cs typeface="Calibri"/>
                <a:sym typeface="Calibri"/>
              </a:rPr>
              <a:t>Что касается </a:t>
            </a:r>
            <a:r>
              <a:rPr lang="ru-RU" sz="1200" b="0" i="0" u="none" strike="noStrike" cap="none" dirty="0" err="1">
                <a:solidFill>
                  <a:schemeClr val="dk1"/>
                </a:solidFill>
                <a:effectLst/>
                <a:latin typeface="Calibri"/>
                <a:ea typeface="Calibri"/>
                <a:cs typeface="Calibri"/>
                <a:sym typeface="Calibri"/>
              </a:rPr>
              <a:t>кубернета</a:t>
            </a:r>
            <a:r>
              <a:rPr lang="ru-RU" sz="1200" b="0" i="0" u="none" strike="noStrike" cap="none" dirty="0">
                <a:solidFill>
                  <a:schemeClr val="dk1"/>
                </a:solidFill>
                <a:effectLst/>
                <a:latin typeface="Calibri"/>
                <a:ea typeface="Calibri"/>
                <a:cs typeface="Calibri"/>
                <a:sym typeface="Calibri"/>
              </a:rPr>
              <a:t>, то тут отталкивался в первую очередь из критерия открытости </a:t>
            </a:r>
            <a:r>
              <a:rPr lang="ru-RU" sz="1200" b="0" i="0" u="none" strike="noStrike" cap="none" dirty="0" err="1">
                <a:solidFill>
                  <a:schemeClr val="dk1"/>
                </a:solidFill>
                <a:effectLst/>
                <a:latin typeface="Calibri"/>
                <a:ea typeface="Calibri"/>
                <a:cs typeface="Calibri"/>
                <a:sym typeface="Calibri"/>
              </a:rPr>
              <a:t>програмного</a:t>
            </a:r>
            <a:r>
              <a:rPr lang="ru-RU" sz="1200" b="0" i="0" u="none" strike="noStrike" cap="none" dirty="0">
                <a:solidFill>
                  <a:schemeClr val="dk1"/>
                </a:solidFill>
                <a:effectLst/>
                <a:latin typeface="Calibri"/>
                <a:ea typeface="Calibri"/>
                <a:cs typeface="Calibri"/>
                <a:sym typeface="Calibri"/>
              </a:rPr>
              <a:t> обеспечения (</a:t>
            </a:r>
            <a:r>
              <a:rPr lang="en-US" sz="1200" b="0" i="0" u="none" strike="noStrike" cap="none" dirty="0">
                <a:solidFill>
                  <a:schemeClr val="dk1"/>
                </a:solidFill>
                <a:effectLst/>
                <a:latin typeface="Calibri"/>
                <a:ea typeface="Calibri"/>
                <a:cs typeface="Calibri"/>
                <a:sym typeface="Calibri"/>
              </a:rPr>
              <a:t>docker compose </a:t>
            </a:r>
            <a:r>
              <a:rPr lang="ru-RU" sz="1200" b="0" i="0" u="none" strike="noStrike" cap="none" dirty="0">
                <a:solidFill>
                  <a:schemeClr val="dk1"/>
                </a:solidFill>
                <a:effectLst/>
                <a:latin typeface="Calibri"/>
                <a:ea typeface="Calibri"/>
                <a:cs typeface="Calibri"/>
                <a:sym typeface="Calibri"/>
              </a:rPr>
              <a:t>много суеты навел не так давно и доверие потерял). В целом </a:t>
            </a:r>
            <a:r>
              <a:rPr lang="ru-RU" sz="1200" b="0" i="0" u="none" strike="noStrike" cap="none" dirty="0" err="1">
                <a:solidFill>
                  <a:schemeClr val="dk1"/>
                </a:solidFill>
                <a:effectLst/>
                <a:latin typeface="Calibri"/>
                <a:ea typeface="Calibri"/>
                <a:cs typeface="Calibri"/>
                <a:sym typeface="Calibri"/>
              </a:rPr>
              <a:t>кубернет</a:t>
            </a:r>
            <a:r>
              <a:rPr lang="ru-RU" sz="1200" b="0" i="0" u="none" strike="noStrike" cap="none" dirty="0">
                <a:solidFill>
                  <a:schemeClr val="dk1"/>
                </a:solidFill>
                <a:effectLst/>
                <a:latin typeface="Calibri"/>
                <a:ea typeface="Calibri"/>
                <a:cs typeface="Calibri"/>
                <a:sym typeface="Calibri"/>
              </a:rPr>
              <a:t> тоже плотно вошел в стандарты развертки и найти </a:t>
            </a:r>
            <a:r>
              <a:rPr lang="en-US" sz="1200" b="0" i="0" u="none" strike="noStrike" cap="none" dirty="0" err="1">
                <a:solidFill>
                  <a:schemeClr val="dk1"/>
                </a:solidFill>
                <a:effectLst/>
                <a:latin typeface="Calibri"/>
                <a:ea typeface="Calibri"/>
                <a:cs typeface="Calibri"/>
                <a:sym typeface="Calibri"/>
              </a:rPr>
              <a:t>devops</a:t>
            </a:r>
            <a:r>
              <a:rPr lang="en-US" sz="1200" b="0" i="0" u="none" strike="noStrike" cap="none" dirty="0">
                <a:solidFill>
                  <a:schemeClr val="dk1"/>
                </a:solidFill>
                <a:effectLst/>
                <a:latin typeface="Calibri"/>
                <a:ea typeface="Calibri"/>
                <a:cs typeface="Calibri"/>
                <a:sym typeface="Calibri"/>
              </a:rPr>
              <a:t> </a:t>
            </a:r>
            <a:r>
              <a:rPr lang="ru-RU" sz="1200" b="0" i="0" u="none" strike="noStrike" cap="none" dirty="0">
                <a:solidFill>
                  <a:schemeClr val="dk1"/>
                </a:solidFill>
                <a:effectLst/>
                <a:latin typeface="Calibri"/>
                <a:ea typeface="Calibri"/>
                <a:cs typeface="Calibri"/>
                <a:sym typeface="Calibri"/>
              </a:rPr>
              <a:t>специалистов по нему не составит труда</a:t>
            </a:r>
            <a:endParaRPr lang="en-US" sz="1200" b="0" i="0" u="none" strike="noStrike" cap="none" dirty="0">
              <a:solidFill>
                <a:schemeClr val="dk1"/>
              </a:solidFill>
              <a:effectLst/>
              <a:latin typeface="Calibri"/>
              <a:ea typeface="Calibri"/>
              <a:cs typeface="Calibri"/>
              <a:sym typeface="Calibri"/>
            </a:endParaRPr>
          </a:p>
          <a:p>
            <a:pPr marL="171450" lvl="0" indent="-171450" algn="l" rtl="0">
              <a:spcBef>
                <a:spcPts val="0"/>
              </a:spcBef>
              <a:spcAft>
                <a:spcPts val="0"/>
              </a:spcAft>
              <a:buFont typeface="Arial" panose="020B0604020202020204" pitchFamily="34" charset="0"/>
              <a:buChar char="•"/>
            </a:pPr>
            <a:endParaRPr lang="en-US" sz="1200" b="0" i="0" u="none" strike="noStrike" cap="none" dirty="0">
              <a:solidFill>
                <a:schemeClr val="dk1"/>
              </a:solidFill>
              <a:effectLst/>
              <a:latin typeface="Calibri"/>
              <a:ea typeface="Calibri"/>
              <a:cs typeface="Calibri"/>
              <a:sym typeface="Calibri"/>
            </a:endParaRPr>
          </a:p>
          <a:p>
            <a:pPr marL="0" lvl="0" indent="0" algn="l" rtl="0">
              <a:spcBef>
                <a:spcPts val="0"/>
              </a:spcBef>
              <a:spcAft>
                <a:spcPts val="0"/>
              </a:spcAft>
              <a:buFont typeface="Arial" panose="020B0604020202020204" pitchFamily="34" charset="0"/>
              <a:buNone/>
            </a:pPr>
            <a:r>
              <a:rPr lang="ru-RU" sz="1200" b="1" i="0" u="sng" strike="noStrike" cap="none" dirty="0">
                <a:solidFill>
                  <a:schemeClr val="dk1"/>
                </a:solidFill>
                <a:effectLst/>
                <a:latin typeface="Calibri"/>
                <a:ea typeface="Calibri"/>
                <a:cs typeface="Calibri"/>
                <a:sym typeface="Calibri"/>
              </a:rPr>
              <a:t>Переход</a:t>
            </a:r>
            <a:r>
              <a:rPr lang="ru-RU" sz="1200" b="0" i="0" u="none" strike="noStrike" cap="none" dirty="0">
                <a:solidFill>
                  <a:schemeClr val="dk1"/>
                </a:solidFill>
                <a:effectLst/>
                <a:latin typeface="Calibri"/>
                <a:ea typeface="Calibri"/>
                <a:cs typeface="Calibri"/>
                <a:sym typeface="Calibri"/>
              </a:rPr>
              <a:t>: Декомпозиция уже была проведена нами на первом уровне диаграммы С4, а теперь пора перейти ко второму уровню и углубиться во внутреннюю структуру нашего приложения…</a:t>
            </a:r>
          </a:p>
          <a:p>
            <a:pPr marL="628650" lvl="1" indent="-171450" algn="l" rtl="0">
              <a:spcBef>
                <a:spcPts val="0"/>
              </a:spcBef>
              <a:spcAft>
                <a:spcPts val="0"/>
              </a:spcAft>
              <a:buFont typeface="Arial" panose="020B0604020202020204" pitchFamily="34" charset="0"/>
              <a:buChar char="•"/>
            </a:pPr>
            <a:endParaRPr lang="ru-RU" dirty="0"/>
          </a:p>
        </p:txBody>
      </p:sp>
      <p:sp>
        <p:nvSpPr>
          <p:cNvPr id="465" name="Google Shape;465;p5: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p7: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ru-RU" dirty="0"/>
              <a:t>На диаграмме мы видим, что </a:t>
            </a:r>
          </a:p>
          <a:p>
            <a:pPr marL="171450" lvl="0" indent="-171450" algn="l" rtl="0">
              <a:spcBef>
                <a:spcPts val="0"/>
              </a:spcBef>
              <a:spcAft>
                <a:spcPts val="0"/>
              </a:spcAft>
              <a:buFont typeface="Arial" panose="020B0604020202020204" pitchFamily="34" charset="0"/>
              <a:buChar char="•"/>
            </a:pPr>
            <a:r>
              <a:rPr lang="ru-RU" dirty="0" err="1"/>
              <a:t>акторы</a:t>
            </a:r>
            <a:r>
              <a:rPr lang="ru-RU" dirty="0"/>
              <a:t> используют единую точку входа через веб приложение, управляемое фронт сервером</a:t>
            </a:r>
          </a:p>
          <a:p>
            <a:pPr marL="171450" lvl="0" indent="-171450" algn="l" rtl="0">
              <a:spcBef>
                <a:spcPts val="0"/>
              </a:spcBef>
              <a:spcAft>
                <a:spcPts val="0"/>
              </a:spcAft>
              <a:buFont typeface="Arial" panose="020B0604020202020204" pitchFamily="34" charset="0"/>
              <a:buChar char="•"/>
            </a:pPr>
            <a:r>
              <a:rPr lang="ru-RU" dirty="0" err="1"/>
              <a:t>Бэк</a:t>
            </a:r>
            <a:r>
              <a:rPr lang="ru-RU" dirty="0"/>
              <a:t> взаимодействует</a:t>
            </a:r>
          </a:p>
          <a:p>
            <a:pPr marL="628650" lvl="1" indent="-171450" algn="l" rtl="0">
              <a:spcBef>
                <a:spcPts val="0"/>
              </a:spcBef>
              <a:spcAft>
                <a:spcPts val="0"/>
              </a:spcAft>
              <a:buFont typeface="Arial" panose="020B0604020202020204" pitchFamily="34" charset="0"/>
              <a:buChar char="•"/>
            </a:pPr>
            <a:r>
              <a:rPr lang="ru-RU" dirty="0"/>
              <a:t>Синхронно по </a:t>
            </a:r>
            <a:r>
              <a:rPr lang="ru-RU" dirty="0" err="1"/>
              <a:t>по</a:t>
            </a:r>
            <a:r>
              <a:rPr lang="ru-RU" dirty="0"/>
              <a:t> </a:t>
            </a:r>
            <a:r>
              <a:rPr lang="en-US" dirty="0"/>
              <a:t>JSON/HTTPS </a:t>
            </a:r>
            <a:r>
              <a:rPr lang="ru-RU" dirty="0"/>
              <a:t>и </a:t>
            </a:r>
            <a:r>
              <a:rPr lang="en-US" dirty="0"/>
              <a:t>TLS/SMTP </a:t>
            </a:r>
            <a:r>
              <a:rPr lang="ru-RU" dirty="0"/>
              <a:t>и с внешними сервисами </a:t>
            </a:r>
          </a:p>
          <a:p>
            <a:pPr marL="628650" lvl="1" indent="-171450" algn="l" rtl="0">
              <a:spcBef>
                <a:spcPts val="0"/>
              </a:spcBef>
              <a:spcAft>
                <a:spcPts val="0"/>
              </a:spcAft>
              <a:buFont typeface="Arial" panose="020B0604020202020204" pitchFamily="34" charset="0"/>
              <a:buChar char="•"/>
            </a:pPr>
            <a:r>
              <a:rPr lang="ru-RU" dirty="0"/>
              <a:t>Асинхронно через брокер сообщений с внутренними сервиса</a:t>
            </a:r>
          </a:p>
          <a:p>
            <a:pPr marL="0" lvl="0" indent="0" algn="l" rtl="0">
              <a:spcBef>
                <a:spcPts val="0"/>
              </a:spcBef>
              <a:spcAft>
                <a:spcPts val="0"/>
              </a:spcAft>
              <a:buFont typeface="Arial" panose="020B0604020202020204" pitchFamily="34" charset="0"/>
              <a:buNone/>
            </a:pPr>
            <a:endParaRPr lang="ru-RU" dirty="0"/>
          </a:p>
          <a:p>
            <a:pPr marL="0" lvl="0" indent="0" algn="l" rtl="0">
              <a:spcBef>
                <a:spcPts val="0"/>
              </a:spcBef>
              <a:spcAft>
                <a:spcPts val="0"/>
              </a:spcAft>
              <a:buFont typeface="Arial" panose="020B0604020202020204" pitchFamily="34" charset="0"/>
              <a:buNone/>
            </a:pPr>
            <a:r>
              <a:rPr lang="ru-RU" dirty="0"/>
              <a:t>Переход: а также </a:t>
            </a:r>
            <a:r>
              <a:rPr lang="ru-RU" dirty="0" err="1"/>
              <a:t>бэк</a:t>
            </a:r>
            <a:r>
              <a:rPr lang="ru-RU" dirty="0"/>
              <a:t> взаимодействует с базой данных, которая включает в себя множество распределенных баз дынных для каждого </a:t>
            </a:r>
            <a:r>
              <a:rPr lang="ru-RU" dirty="0" err="1"/>
              <a:t>микросервиса</a:t>
            </a:r>
            <a:r>
              <a:rPr lang="ru-RU" dirty="0"/>
              <a:t>. Давайте одновременно раскроем два компонента системы: </a:t>
            </a:r>
            <a:r>
              <a:rPr lang="ru-RU" dirty="0" err="1"/>
              <a:t>бэк</a:t>
            </a:r>
            <a:r>
              <a:rPr lang="ru-RU" dirty="0"/>
              <a:t> сервер и </a:t>
            </a:r>
            <a:r>
              <a:rPr lang="ru-RU" dirty="0" err="1"/>
              <a:t>бд</a:t>
            </a:r>
            <a:endParaRPr lang="ru-RU" dirty="0"/>
          </a:p>
        </p:txBody>
      </p:sp>
      <p:sp>
        <p:nvSpPr>
          <p:cNvPr id="477" name="Google Shape;477;p7: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p8: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ru-RU" dirty="0"/>
              <a:t>Думаю наших принимающих экспертов не испугать большими диаграммами давайте начнем есть слона по частям</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err="1"/>
              <a:t>Бэк</a:t>
            </a:r>
            <a:r>
              <a:rPr lang="ru-RU" dirty="0"/>
              <a:t> разделен на несколько сервисов </a:t>
            </a:r>
          </a:p>
          <a:p>
            <a:pPr marL="228600" lvl="0" indent="-228600" algn="l" rtl="0">
              <a:spcBef>
                <a:spcPts val="0"/>
              </a:spcBef>
              <a:spcAft>
                <a:spcPts val="0"/>
              </a:spcAft>
              <a:buAutoNum type="arabicPeriod"/>
            </a:pPr>
            <a:r>
              <a:rPr lang="ru-RU" dirty="0" err="1"/>
              <a:t>Гейтвей</a:t>
            </a:r>
            <a:r>
              <a:rPr lang="ru-RU" dirty="0"/>
              <a:t> маршрутизирующий запросы и скрывающий внутреннюю структуру приложения</a:t>
            </a:r>
          </a:p>
          <a:p>
            <a:pPr marL="228600" lvl="0" indent="-228600" algn="l" rtl="0">
              <a:spcBef>
                <a:spcPts val="0"/>
              </a:spcBef>
              <a:spcAft>
                <a:spcPts val="0"/>
              </a:spcAft>
              <a:buAutoNum type="arabicPeriod"/>
            </a:pPr>
            <a:r>
              <a:rPr lang="ru-RU" dirty="0"/>
              <a:t>Внутренние </a:t>
            </a:r>
            <a:r>
              <a:rPr lang="ru-RU" dirty="0" err="1"/>
              <a:t>микросервисы</a:t>
            </a:r>
            <a:r>
              <a:rPr lang="ru-RU" dirty="0"/>
              <a:t> разделены на </a:t>
            </a:r>
          </a:p>
          <a:p>
            <a:pPr marL="685800" lvl="1" indent="-228600" algn="l" rtl="0">
              <a:spcBef>
                <a:spcPts val="0"/>
              </a:spcBef>
              <a:spcAft>
                <a:spcPts val="0"/>
              </a:spcAft>
              <a:buAutoNum type="arabicPeriod"/>
            </a:pPr>
            <a:r>
              <a:rPr lang="ru-RU" dirty="0"/>
              <a:t>Бизнес: товары, корзина, заказы, </a:t>
            </a:r>
            <a:r>
              <a:rPr lang="ru-RU" dirty="0" err="1"/>
              <a:t>платтежи</a:t>
            </a:r>
            <a:r>
              <a:rPr lang="ru-RU" dirty="0"/>
              <a:t>, доставка</a:t>
            </a:r>
          </a:p>
          <a:p>
            <a:pPr marL="685800" lvl="1" indent="-228600" algn="l" rtl="0">
              <a:spcBef>
                <a:spcPts val="0"/>
              </a:spcBef>
              <a:spcAft>
                <a:spcPts val="0"/>
              </a:spcAft>
              <a:buAutoNum type="arabicPeriod"/>
            </a:pPr>
            <a:r>
              <a:rPr lang="ru-RU" dirty="0"/>
              <a:t>Технические: уведомления, </a:t>
            </a:r>
            <a:r>
              <a:rPr lang="ru-RU" dirty="0" err="1"/>
              <a:t>аутенфикация</a:t>
            </a:r>
            <a:r>
              <a:rPr lang="ru-RU" dirty="0"/>
              <a:t> и авторизация, логирование (которое на схеме не представлено</a:t>
            </a:r>
          </a:p>
          <a:p>
            <a:pPr marL="685800" lvl="1" indent="-228600" algn="l" rtl="0">
              <a:spcBef>
                <a:spcPts val="0"/>
              </a:spcBef>
              <a:spcAft>
                <a:spcPts val="0"/>
              </a:spcAft>
              <a:buAutoNum type="arabicPeriod"/>
            </a:pPr>
            <a:endParaRPr lang="ru-RU" dirty="0"/>
          </a:p>
          <a:p>
            <a:pPr marL="0" lvl="0" indent="0" algn="l" rtl="0">
              <a:spcBef>
                <a:spcPts val="0"/>
              </a:spcBef>
              <a:spcAft>
                <a:spcPts val="0"/>
              </a:spcAft>
              <a:buNone/>
            </a:pPr>
            <a:r>
              <a:rPr lang="ru-RU" dirty="0"/>
              <a:t>Каждый </a:t>
            </a:r>
            <a:r>
              <a:rPr lang="ru-RU" dirty="0" err="1"/>
              <a:t>микросервис</a:t>
            </a:r>
            <a:r>
              <a:rPr lang="ru-RU" dirty="0"/>
              <a:t> взаимодействует</a:t>
            </a:r>
          </a:p>
          <a:p>
            <a:pPr marL="228600" lvl="0" indent="-228600" algn="l" rtl="0">
              <a:spcBef>
                <a:spcPts val="0"/>
              </a:spcBef>
              <a:spcAft>
                <a:spcPts val="0"/>
              </a:spcAft>
              <a:buAutoNum type="arabicPeriod"/>
            </a:pPr>
            <a:r>
              <a:rPr lang="ru-RU" dirty="0"/>
              <a:t>Асинхронно через брокер сообщений с</a:t>
            </a:r>
          </a:p>
          <a:p>
            <a:pPr marL="685800" lvl="1" indent="-228600" algn="l" rtl="0">
              <a:spcBef>
                <a:spcPts val="0"/>
              </a:spcBef>
              <a:spcAft>
                <a:spcPts val="0"/>
              </a:spcAft>
              <a:buAutoNum type="arabicPeriod"/>
            </a:pPr>
            <a:r>
              <a:rPr lang="ru-RU" dirty="0"/>
              <a:t>между собой, с сервисом уведомлений прежде всего</a:t>
            </a:r>
          </a:p>
          <a:p>
            <a:pPr marL="685800" lvl="1" indent="-228600" algn="l" rtl="0">
              <a:spcBef>
                <a:spcPts val="0"/>
              </a:spcBef>
              <a:spcAft>
                <a:spcPts val="0"/>
              </a:spcAft>
              <a:buAutoNum type="arabicPeriod"/>
            </a:pPr>
            <a:r>
              <a:rPr lang="ru-RU" dirty="0"/>
              <a:t>с другими ИТ продуктами компании</a:t>
            </a:r>
          </a:p>
          <a:p>
            <a:pPr marL="228600" lvl="0" indent="-228600" algn="l" rtl="0">
              <a:spcBef>
                <a:spcPts val="0"/>
              </a:spcBef>
              <a:spcAft>
                <a:spcPts val="0"/>
              </a:spcAft>
              <a:buAutoNum type="arabicPeriod"/>
            </a:pPr>
            <a:r>
              <a:rPr lang="ru-RU" dirty="0"/>
              <a:t>Синхронно через </a:t>
            </a:r>
            <a:r>
              <a:rPr lang="ru-RU" dirty="0" err="1"/>
              <a:t>гейтвей</a:t>
            </a:r>
            <a:r>
              <a:rPr lang="ru-RU" dirty="0"/>
              <a:t> </a:t>
            </a:r>
          </a:p>
          <a:p>
            <a:pPr marL="685800" lvl="1" indent="-228600" algn="l" rtl="0">
              <a:spcBef>
                <a:spcPts val="0"/>
              </a:spcBef>
              <a:spcAft>
                <a:spcPts val="0"/>
              </a:spcAft>
              <a:buAutoNum type="arabicPeriod"/>
            </a:pPr>
            <a:r>
              <a:rPr lang="ru-RU" dirty="0"/>
              <a:t>с другими </a:t>
            </a:r>
            <a:r>
              <a:rPr lang="ru-RU" dirty="0" err="1"/>
              <a:t>микросервисами</a:t>
            </a:r>
            <a:endParaRPr lang="ru-RU" dirty="0"/>
          </a:p>
          <a:p>
            <a:pPr marL="685800" lvl="1" indent="-228600" algn="l" rtl="0">
              <a:spcBef>
                <a:spcPts val="0"/>
              </a:spcBef>
              <a:spcAft>
                <a:spcPts val="0"/>
              </a:spcAft>
              <a:buAutoNum type="arabicPeriod"/>
            </a:pPr>
            <a:r>
              <a:rPr lang="ru-RU" dirty="0"/>
              <a:t>с внешними сервисами </a:t>
            </a:r>
          </a:p>
          <a:p>
            <a:pPr marL="685800" lvl="1" indent="-228600" algn="l" rtl="0">
              <a:spcBef>
                <a:spcPts val="0"/>
              </a:spcBef>
              <a:spcAft>
                <a:spcPts val="0"/>
              </a:spcAft>
              <a:buAutoNum type="arabicPeriod"/>
            </a:pPr>
            <a:r>
              <a:rPr lang="ru-RU" dirty="0"/>
              <a:t>со своей базой данных</a:t>
            </a:r>
          </a:p>
          <a:p>
            <a:pPr marL="685800" lvl="1" indent="-228600" algn="l" rtl="0">
              <a:spcBef>
                <a:spcPts val="0"/>
              </a:spcBef>
              <a:spcAft>
                <a:spcPts val="0"/>
              </a:spcAft>
              <a:buAutoNum type="arabicPeriod"/>
            </a:pPr>
            <a:endParaRPr lang="ru-RU" dirty="0"/>
          </a:p>
          <a:p>
            <a:pPr marL="228600" lvl="0" indent="-228600" algn="l" rtl="0">
              <a:spcBef>
                <a:spcPts val="0"/>
              </a:spcBef>
              <a:spcAft>
                <a:spcPts val="0"/>
              </a:spcAft>
              <a:buAutoNum type="arabicPeriod"/>
            </a:pPr>
            <a:endParaRPr lang="ru-RU" dirty="0"/>
          </a:p>
          <a:p>
            <a:pPr marL="0" lvl="0" indent="0" algn="l" rtl="0">
              <a:spcBef>
                <a:spcPts val="0"/>
              </a:spcBef>
              <a:spcAft>
                <a:spcPts val="0"/>
              </a:spcAft>
              <a:buNone/>
            </a:pPr>
            <a:r>
              <a:rPr lang="ru-RU" dirty="0"/>
              <a:t>Переход: как раз база данных является фокусом для нашего следующего взгляда</a:t>
            </a:r>
          </a:p>
          <a:p>
            <a:pPr marL="228600" lvl="0" indent="-228600" algn="l" rtl="0">
              <a:spcBef>
                <a:spcPts val="0"/>
              </a:spcBef>
              <a:spcAft>
                <a:spcPts val="0"/>
              </a:spcAft>
              <a:buAutoNum type="arabicPeriod"/>
            </a:pPr>
            <a:endParaRPr dirty="0"/>
          </a:p>
        </p:txBody>
      </p:sp>
      <p:sp>
        <p:nvSpPr>
          <p:cNvPr id="483" name="Google Shape;483;p8: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Из-за ограничений во времени я остановлюсь только на некоторых группах получившейся БД</a:t>
            </a:r>
          </a:p>
          <a:p>
            <a:pPr>
              <a:buAutoNum type="arabicPeriod"/>
            </a:pPr>
            <a:r>
              <a:rPr lang="ru-RU" dirty="0"/>
              <a:t>Ролевая структура: я говорил, что у нас несколько </a:t>
            </a:r>
            <a:r>
              <a:rPr lang="ru-RU" dirty="0" err="1"/>
              <a:t>акторов</a:t>
            </a:r>
            <a:r>
              <a:rPr lang="ru-RU" dirty="0"/>
              <a:t> в системе и их права нужно разделять. Для этого создана связка таблиц для ролей и прав пользователей</a:t>
            </a:r>
          </a:p>
          <a:p>
            <a:pPr>
              <a:buAutoNum type="arabicPeriod"/>
            </a:pPr>
            <a:r>
              <a:rPr lang="ru-RU" dirty="0"/>
              <a:t>Бизнес сущности: товар </a:t>
            </a:r>
            <a:r>
              <a:rPr lang="en-US" dirty="0"/>
              <a:t>-&gt; </a:t>
            </a:r>
            <a:r>
              <a:rPr lang="ru-RU" dirty="0"/>
              <a:t>корзина -</a:t>
            </a:r>
            <a:r>
              <a:rPr lang="en-US" dirty="0"/>
              <a:t>&gt; </a:t>
            </a:r>
            <a:r>
              <a:rPr lang="ru-RU" dirty="0"/>
              <a:t>заказ -</a:t>
            </a:r>
            <a:r>
              <a:rPr lang="en-US" dirty="0"/>
              <a:t>&gt; </a:t>
            </a:r>
            <a:r>
              <a:rPr lang="ru-RU" dirty="0"/>
              <a:t>доставка (адреса) </a:t>
            </a:r>
            <a:r>
              <a:rPr lang="en-US" dirty="0"/>
              <a:t>-&gt; </a:t>
            </a:r>
            <a:r>
              <a:rPr lang="ru-RU" dirty="0"/>
              <a:t>оплата</a:t>
            </a:r>
          </a:p>
          <a:p>
            <a:pPr marL="228600" indent="0">
              <a:buNone/>
            </a:pPr>
            <a:endParaRPr lang="ru-RU" dirty="0"/>
          </a:p>
          <a:p>
            <a:pPr marL="228600" indent="0">
              <a:buNone/>
            </a:pPr>
            <a:r>
              <a:rPr lang="ru-RU" dirty="0"/>
              <a:t>Переход: отмечу, что таблицы описаны вместе с их атрибутами, что в комбинации с пользовательскими сценариями дает нам возможность описать наш АПИ в наиболее полном виде</a:t>
            </a:r>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8</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659306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err="1"/>
              <a:t>OpenAPI</a:t>
            </a:r>
            <a:r>
              <a:rPr lang="en-US" dirty="0"/>
              <a:t> </a:t>
            </a:r>
          </a:p>
          <a:p>
            <a:r>
              <a:rPr lang="en-US" dirty="0"/>
              <a:t>Swagger Edition</a:t>
            </a:r>
          </a:p>
          <a:p>
            <a:endParaRPr lang="en-US" dirty="0"/>
          </a:p>
          <a:p>
            <a:r>
              <a:rPr lang="ru-RU" dirty="0"/>
              <a:t>Переход: имея на руках подробную документацию АПИ было довольно просто описать </a:t>
            </a:r>
            <a:r>
              <a:rPr lang="ru-RU" dirty="0" err="1"/>
              <a:t>сиквенс</a:t>
            </a:r>
            <a:r>
              <a:rPr lang="ru-RU" dirty="0"/>
              <a:t> диаграммы основных процессов</a:t>
            </a:r>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9</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448564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1_Title Only" type="obj">
  <p:cSld name="OBJECT">
    <p:bg>
      <p:bgPr>
        <a:solidFill>
          <a:schemeClr val="lt1"/>
        </a:solidFill>
        <a:effectLst/>
      </p:bgPr>
    </p:bg>
    <p:spTree>
      <p:nvGrpSpPr>
        <p:cNvPr id="1" name="Shape 10"/>
        <p:cNvGrpSpPr/>
        <p:nvPr/>
      </p:nvGrpSpPr>
      <p:grpSpPr>
        <a:xfrm>
          <a:off x="0" y="0"/>
          <a:ext cx="0" cy="0"/>
          <a:chOff x="0" y="0"/>
          <a:chExt cx="0" cy="0"/>
        </a:xfrm>
      </p:grpSpPr>
      <p:sp>
        <p:nvSpPr>
          <p:cNvPr id="11" name="Google Shape;11;p16"/>
          <p:cNvSpPr txBox="1">
            <a:spLocks noGrp="1"/>
          </p:cNvSpPr>
          <p:nvPr>
            <p:ph type="title"/>
          </p:nvPr>
        </p:nvSpPr>
        <p:spPr>
          <a:xfrm>
            <a:off x="685800" y="2667000"/>
            <a:ext cx="7493328" cy="1933575"/>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66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16"/>
          <p:cNvSpPr txBox="1">
            <a:spLocks noGrp="1"/>
          </p:cNvSpPr>
          <p:nvPr>
            <p:ph type="ftr" idx="11"/>
          </p:nvPr>
        </p:nvSpPr>
        <p:spPr>
          <a:xfrm>
            <a:off x="0" y="0"/>
            <a:ext cx="3000000" cy="3000000"/>
          </a:xfrm>
          <a:prstGeom prst="rect">
            <a:avLst/>
          </a:prstGeom>
          <a:noFill/>
          <a:ln>
            <a:noFill/>
          </a:ln>
        </p:spPr>
        <p:txBody>
          <a:bodyPr spcFirstLastPara="1" wrap="square" lIns="0" tIns="0" rIns="0" bIns="0" anchor="t" anchorCtr="0">
            <a:noAutofit/>
          </a:bodyPr>
          <a:lstStyle>
            <a:lvl1pPr marR="0" lvl="0" algn="ctr" rtl="0">
              <a:spcBef>
                <a:spcPts val="0"/>
              </a:spcBef>
              <a:spcAft>
                <a:spcPts val="0"/>
              </a:spcAft>
              <a:buSzPts val="1400"/>
              <a:buNone/>
              <a:defRPr sz="1800" b="0" i="0" u="none" strike="noStrike" cap="none">
                <a:solidFill>
                  <a:srgbClr val="8D9093"/>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6"/>
          <p:cNvSpPr txBox="1">
            <a:spLocks noGrp="1"/>
          </p:cNvSpPr>
          <p:nvPr>
            <p:ph type="dt" idx="10"/>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1800" b="0" i="0" u="none" strike="noStrike" cap="none">
                <a:solidFill>
                  <a:srgbClr val="8D9093"/>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16"/>
          <p:cNvSpPr txBox="1">
            <a:spLocks noGrp="1"/>
          </p:cNvSpPr>
          <p:nvPr>
            <p:ph type="sldNum" idx="12"/>
          </p:nvPr>
        </p:nvSpPr>
        <p:spPr>
          <a:xfrm>
            <a:off x="0" y="0"/>
            <a:ext cx="3000000" cy="30000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800" b="0" i="0" u="none" strike="noStrike" cap="none">
                <a:solidFill>
                  <a:srgbClr val="8D9093"/>
                </a:solidFill>
                <a:latin typeface="Arial"/>
                <a:ea typeface="Arial"/>
                <a:cs typeface="Arial"/>
                <a:sym typeface="Arial"/>
              </a:defRPr>
            </a:lvl1pPr>
            <a:lvl2pPr marL="0" marR="0" lvl="1" indent="0" algn="r" rtl="0">
              <a:spcBef>
                <a:spcPts val="0"/>
              </a:spcBef>
              <a:buNone/>
              <a:defRPr sz="1800" b="0" i="0" u="none" strike="noStrike" cap="none">
                <a:solidFill>
                  <a:srgbClr val="8D9093"/>
                </a:solidFill>
                <a:latin typeface="Arial"/>
                <a:ea typeface="Arial"/>
                <a:cs typeface="Arial"/>
                <a:sym typeface="Arial"/>
              </a:defRPr>
            </a:lvl2pPr>
            <a:lvl3pPr marL="0" marR="0" lvl="2" indent="0" algn="r" rtl="0">
              <a:spcBef>
                <a:spcPts val="0"/>
              </a:spcBef>
              <a:buNone/>
              <a:defRPr sz="1800" b="0" i="0" u="none" strike="noStrike" cap="none">
                <a:solidFill>
                  <a:srgbClr val="8D9093"/>
                </a:solidFill>
                <a:latin typeface="Arial"/>
                <a:ea typeface="Arial"/>
                <a:cs typeface="Arial"/>
                <a:sym typeface="Arial"/>
              </a:defRPr>
            </a:lvl3pPr>
            <a:lvl4pPr marL="0" marR="0" lvl="3" indent="0" algn="r" rtl="0">
              <a:spcBef>
                <a:spcPts val="0"/>
              </a:spcBef>
              <a:buNone/>
              <a:defRPr sz="1800" b="0" i="0" u="none" strike="noStrike" cap="none">
                <a:solidFill>
                  <a:srgbClr val="8D9093"/>
                </a:solidFill>
                <a:latin typeface="Arial"/>
                <a:ea typeface="Arial"/>
                <a:cs typeface="Arial"/>
                <a:sym typeface="Arial"/>
              </a:defRPr>
            </a:lvl4pPr>
            <a:lvl5pPr marL="0" marR="0" lvl="4" indent="0" algn="r" rtl="0">
              <a:spcBef>
                <a:spcPts val="0"/>
              </a:spcBef>
              <a:buNone/>
              <a:defRPr sz="1800" b="0" i="0" u="none" strike="noStrike" cap="none">
                <a:solidFill>
                  <a:srgbClr val="8D9093"/>
                </a:solidFill>
                <a:latin typeface="Arial"/>
                <a:ea typeface="Arial"/>
                <a:cs typeface="Arial"/>
                <a:sym typeface="Arial"/>
              </a:defRPr>
            </a:lvl5pPr>
            <a:lvl6pPr marL="0" marR="0" lvl="5" indent="0" algn="r" rtl="0">
              <a:spcBef>
                <a:spcPts val="0"/>
              </a:spcBef>
              <a:buNone/>
              <a:defRPr sz="1800" b="0" i="0" u="none" strike="noStrike" cap="none">
                <a:solidFill>
                  <a:srgbClr val="8D9093"/>
                </a:solidFill>
                <a:latin typeface="Arial"/>
                <a:ea typeface="Arial"/>
                <a:cs typeface="Arial"/>
                <a:sym typeface="Arial"/>
              </a:defRPr>
            </a:lvl6pPr>
            <a:lvl7pPr marL="0" marR="0" lvl="6" indent="0" algn="r" rtl="0">
              <a:spcBef>
                <a:spcPts val="0"/>
              </a:spcBef>
              <a:buNone/>
              <a:defRPr sz="1800" b="0" i="0" u="none" strike="noStrike" cap="none">
                <a:solidFill>
                  <a:srgbClr val="8D9093"/>
                </a:solidFill>
                <a:latin typeface="Arial"/>
                <a:ea typeface="Arial"/>
                <a:cs typeface="Arial"/>
                <a:sym typeface="Arial"/>
              </a:defRPr>
            </a:lvl7pPr>
            <a:lvl8pPr marL="0" marR="0" lvl="7" indent="0" algn="r" rtl="0">
              <a:spcBef>
                <a:spcPts val="0"/>
              </a:spcBef>
              <a:buNone/>
              <a:defRPr sz="1800" b="0" i="0" u="none" strike="noStrike" cap="none">
                <a:solidFill>
                  <a:srgbClr val="8D9093"/>
                </a:solidFill>
                <a:latin typeface="Arial"/>
                <a:ea typeface="Arial"/>
                <a:cs typeface="Arial"/>
                <a:sym typeface="Arial"/>
              </a:defRPr>
            </a:lvl8pPr>
            <a:lvl9pPr marL="0" marR="0" lvl="8" indent="0" algn="r" rtl="0">
              <a:spcBef>
                <a:spcPts val="0"/>
              </a:spcBef>
              <a:buNone/>
              <a:defRPr sz="1800" b="0" i="0" u="none" strike="noStrike" cap="none">
                <a:solidFill>
                  <a:srgbClr val="8D909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pic>
        <p:nvPicPr>
          <p:cNvPr id="15" name="Google Shape;15;p16"/>
          <p:cNvPicPr preferRelativeResize="0"/>
          <p:nvPr/>
        </p:nvPicPr>
        <p:blipFill rotWithShape="1">
          <a:blip r:embed="rId2">
            <a:alphaModFix/>
          </a:blip>
          <a:srcRect l="20281" t="33333" r="20790" b="33333"/>
          <a:stretch/>
        </p:blipFill>
        <p:spPr>
          <a:xfrm>
            <a:off x="685800" y="685800"/>
            <a:ext cx="1676400" cy="5334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6_Пользовательский макет">
  <p:cSld name="6_Пользовательский макет">
    <p:spTree>
      <p:nvGrpSpPr>
        <p:cNvPr id="1" name="Shape 57"/>
        <p:cNvGrpSpPr/>
        <p:nvPr/>
      </p:nvGrpSpPr>
      <p:grpSpPr>
        <a:xfrm>
          <a:off x="0" y="0"/>
          <a:ext cx="0" cy="0"/>
          <a:chOff x="0" y="0"/>
          <a:chExt cx="0" cy="0"/>
        </a:xfrm>
      </p:grpSpPr>
      <p:pic>
        <p:nvPicPr>
          <p:cNvPr id="58" name="Google Shape;58;p25"/>
          <p:cNvPicPr preferRelativeResize="0"/>
          <p:nvPr/>
        </p:nvPicPr>
        <p:blipFill rotWithShape="1">
          <a:blip r:embed="rId2">
            <a:alphaModFix/>
          </a:blip>
          <a:srcRect/>
          <a:stretch/>
        </p:blipFill>
        <p:spPr>
          <a:xfrm>
            <a:off x="-22627" y="1297936"/>
            <a:ext cx="6914133" cy="5045471"/>
          </a:xfrm>
          <a:prstGeom prst="rect">
            <a:avLst/>
          </a:prstGeom>
          <a:noFill/>
          <a:ln>
            <a:noFill/>
          </a:ln>
        </p:spPr>
      </p:pic>
      <p:sp>
        <p:nvSpPr>
          <p:cNvPr id="59" name="Google Shape;59;p25"/>
          <p:cNvSpPr/>
          <p:nvPr/>
        </p:nvSpPr>
        <p:spPr>
          <a:xfrm>
            <a:off x="695324" y="1489730"/>
            <a:ext cx="10801351" cy="3522930"/>
          </a:xfrm>
          <a:prstGeom prst="roundRect">
            <a:avLst>
              <a:gd name="adj" fmla="val 7224"/>
            </a:avLst>
          </a:prstGeom>
          <a:solidFill>
            <a:schemeClr val="lt1">
              <a:alpha val="84705"/>
            </a:schemeClr>
          </a:solidFill>
          <a:ln>
            <a:noFill/>
          </a:ln>
          <a:effectLst>
            <a:outerShdw blurRad="63500" algn="ctr" rotWithShape="0">
              <a:srgbClr val="3FA19A">
                <a:alpha val="16862"/>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0" name="Google Shape;60;p25" descr="http://F1839BFA07F17EB450039E0B77C3C8F0.dms.sberbank.ru/F1839BFA07F17EB450039E0B77C3C8F0-A725E85F6B34FA843334897E5A2047A6-A00FEF9814FD2765FC0C6F9F904582E3/1.png"/>
          <p:cNvSpPr/>
          <p:nvPr/>
        </p:nvSpPr>
        <p:spPr>
          <a:xfrm>
            <a:off x="0" y="0"/>
            <a:ext cx="1588" cy="1588"/>
          </a:xfrm>
          <a:prstGeom prst="rect">
            <a:avLst/>
          </a:prstGeom>
          <a:noFill/>
          <a:ln>
            <a:noFill/>
          </a:ln>
        </p:spPr>
      </p:sp>
      <p:sp>
        <p:nvSpPr>
          <p:cNvPr id="61" name="Google Shape;61;p25"/>
          <p:cNvSpPr txBox="1">
            <a:spLocks noGrp="1"/>
          </p:cNvSpPr>
          <p:nvPr>
            <p:ph type="body" idx="1"/>
          </p:nvPr>
        </p:nvSpPr>
        <p:spPr>
          <a:xfrm>
            <a:off x="1055688" y="2412677"/>
            <a:ext cx="10080625" cy="520700"/>
          </a:xfrm>
          <a:prstGeom prst="rect">
            <a:avLst/>
          </a:prstGeom>
          <a:noFill/>
          <a:ln>
            <a:noFill/>
          </a:ln>
        </p:spPr>
        <p:txBody>
          <a:bodyPr spcFirstLastPara="1" wrap="square" lIns="91425" tIns="45700" rIns="91425" bIns="45700" anchor="ctr" anchorCtr="0">
            <a:noAutofit/>
          </a:bodyPr>
          <a:lstStyle>
            <a:lvl1pPr marL="457200" marR="0" lvl="0" indent="-228600" algn="ctr" rtl="0">
              <a:spcBef>
                <a:spcPts val="0"/>
              </a:spcBef>
              <a:spcAft>
                <a:spcPts val="0"/>
              </a:spcAft>
              <a:buSzPts val="1400"/>
              <a:buNone/>
              <a:defRPr sz="2400" b="0" i="0" u="none" strike="noStrike" cap="none">
                <a:latin typeface="Play"/>
                <a:ea typeface="Play"/>
                <a:cs typeface="Play"/>
                <a:sym typeface="Play"/>
              </a:defRPr>
            </a:lvl1pPr>
            <a:lvl2pPr marL="914400" marR="0" lvl="1" indent="-228600" algn="ctr" rtl="0">
              <a:spcBef>
                <a:spcPts val="0"/>
              </a:spcBef>
              <a:spcAft>
                <a:spcPts val="0"/>
              </a:spcAft>
              <a:buSzPts val="1400"/>
              <a:buNone/>
              <a:defRPr sz="2400" b="0" i="0" u="none" strike="noStrike" cap="none">
                <a:latin typeface="Arial"/>
                <a:ea typeface="Arial"/>
                <a:cs typeface="Arial"/>
                <a:sym typeface="Arial"/>
              </a:defRPr>
            </a:lvl2pPr>
            <a:lvl3pPr marL="1371600" marR="0" lvl="2" indent="-228600" algn="ctr" rtl="0">
              <a:spcBef>
                <a:spcPts val="0"/>
              </a:spcBef>
              <a:spcAft>
                <a:spcPts val="0"/>
              </a:spcAft>
              <a:buSzPts val="1400"/>
              <a:buNone/>
              <a:defRPr sz="2400" b="0" i="0" u="none" strike="noStrike" cap="none">
                <a:latin typeface="Arial"/>
                <a:ea typeface="Arial"/>
                <a:cs typeface="Arial"/>
                <a:sym typeface="Arial"/>
              </a:defRPr>
            </a:lvl3pPr>
            <a:lvl4pPr marL="1828800" marR="0" lvl="3" indent="-228600" algn="ctr" rtl="0">
              <a:spcBef>
                <a:spcPts val="0"/>
              </a:spcBef>
              <a:spcAft>
                <a:spcPts val="0"/>
              </a:spcAft>
              <a:buSzPts val="1400"/>
              <a:buNone/>
              <a:defRPr sz="2400" b="0" i="0" u="none" strike="noStrike" cap="none">
                <a:latin typeface="Arial"/>
                <a:ea typeface="Arial"/>
                <a:cs typeface="Arial"/>
                <a:sym typeface="Arial"/>
              </a:defRPr>
            </a:lvl4pPr>
            <a:lvl5pPr marL="2286000" marR="0" lvl="4" indent="-228600" algn="ctr" rtl="0">
              <a:spcBef>
                <a:spcPts val="0"/>
              </a:spcBef>
              <a:spcAft>
                <a:spcPts val="0"/>
              </a:spcAft>
              <a:buSzPts val="1400"/>
              <a:buNone/>
              <a:defRPr sz="24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62" name="Google Shape;62;p25"/>
          <p:cNvSpPr txBox="1">
            <a:spLocks noGrp="1"/>
          </p:cNvSpPr>
          <p:nvPr>
            <p:ph type="body" idx="2"/>
          </p:nvPr>
        </p:nvSpPr>
        <p:spPr>
          <a:xfrm>
            <a:off x="1055688" y="3092450"/>
            <a:ext cx="10080625" cy="1511300"/>
          </a:xfrm>
          <a:prstGeom prst="rect">
            <a:avLst/>
          </a:prstGeom>
          <a:noFill/>
          <a:ln>
            <a:noFill/>
          </a:ln>
        </p:spPr>
        <p:txBody>
          <a:bodyPr spcFirstLastPara="1" wrap="square" lIns="91425" tIns="45700" rIns="91425" bIns="45700" anchor="ctr" anchorCtr="0">
            <a:noAutofit/>
          </a:bodyPr>
          <a:lstStyle>
            <a:lvl1pPr marL="457200" marR="0" lvl="0" indent="-228600" algn="ctr" rtl="0">
              <a:spcBef>
                <a:spcPts val="0"/>
              </a:spcBef>
              <a:spcAft>
                <a:spcPts val="0"/>
              </a:spcAft>
              <a:buSzPts val="1400"/>
              <a:buNone/>
              <a:defRPr sz="1600" b="0" i="0" u="none" strike="noStrike" cap="none">
                <a:latin typeface="Arial"/>
                <a:ea typeface="Arial"/>
                <a:cs typeface="Arial"/>
                <a:sym typeface="Arial"/>
              </a:defRPr>
            </a:lvl1pPr>
            <a:lvl2pPr marL="914400" marR="0" lvl="1" indent="-228600" algn="ctr" rtl="0">
              <a:spcBef>
                <a:spcPts val="0"/>
              </a:spcBef>
              <a:spcAft>
                <a:spcPts val="0"/>
              </a:spcAft>
              <a:buSzPts val="1400"/>
              <a:buNone/>
              <a:defRPr sz="1600" b="0" i="0" u="none" strike="noStrike" cap="none">
                <a:latin typeface="Arial"/>
                <a:ea typeface="Arial"/>
                <a:cs typeface="Arial"/>
                <a:sym typeface="Arial"/>
              </a:defRPr>
            </a:lvl2pPr>
            <a:lvl3pPr marL="1371600" marR="0" lvl="2" indent="-228600" algn="ctr" rtl="0">
              <a:spcBef>
                <a:spcPts val="0"/>
              </a:spcBef>
              <a:spcAft>
                <a:spcPts val="0"/>
              </a:spcAft>
              <a:buSzPts val="1400"/>
              <a:buNone/>
              <a:defRPr sz="1600" b="0" i="0" u="none" strike="noStrike" cap="none">
                <a:latin typeface="Arial"/>
                <a:ea typeface="Arial"/>
                <a:cs typeface="Arial"/>
                <a:sym typeface="Arial"/>
              </a:defRPr>
            </a:lvl3pPr>
            <a:lvl4pPr marL="1828800" marR="0" lvl="3" indent="-228600" algn="ctr" rtl="0">
              <a:spcBef>
                <a:spcPts val="0"/>
              </a:spcBef>
              <a:spcAft>
                <a:spcPts val="0"/>
              </a:spcAft>
              <a:buSzPts val="1400"/>
              <a:buNone/>
              <a:defRPr sz="1600" b="0" i="0" u="none" strike="noStrike" cap="none">
                <a:latin typeface="Arial"/>
                <a:ea typeface="Arial"/>
                <a:cs typeface="Arial"/>
                <a:sym typeface="Arial"/>
              </a:defRPr>
            </a:lvl4pPr>
            <a:lvl5pPr marL="2286000" marR="0" lvl="4" indent="-228600" algn="ctr" rtl="0">
              <a:spcBef>
                <a:spcPts val="0"/>
              </a:spcBef>
              <a:spcAft>
                <a:spcPts val="0"/>
              </a:spcAft>
              <a:buSzPts val="1400"/>
              <a:buNone/>
              <a:defRPr sz="16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grpSp>
        <p:nvGrpSpPr>
          <p:cNvPr id="63" name="Google Shape;63;p25"/>
          <p:cNvGrpSpPr/>
          <p:nvPr/>
        </p:nvGrpSpPr>
        <p:grpSpPr>
          <a:xfrm>
            <a:off x="5843434" y="1748790"/>
            <a:ext cx="505133" cy="506983"/>
            <a:chOff x="-960521" y="5733256"/>
            <a:chExt cx="505133" cy="506983"/>
          </a:xfrm>
        </p:grpSpPr>
        <p:grpSp>
          <p:nvGrpSpPr>
            <p:cNvPr id="64" name="Google Shape;64;p25"/>
            <p:cNvGrpSpPr/>
            <p:nvPr/>
          </p:nvGrpSpPr>
          <p:grpSpPr>
            <a:xfrm>
              <a:off x="-743959" y="5851041"/>
              <a:ext cx="72008" cy="271413"/>
              <a:chOff x="-168696" y="2416572"/>
              <a:chExt cx="61913" cy="233363"/>
            </a:xfrm>
          </p:grpSpPr>
          <p:sp>
            <p:nvSpPr>
              <p:cNvPr id="65" name="Google Shape;65;p25"/>
              <p:cNvSpPr/>
              <p:nvPr/>
            </p:nvSpPr>
            <p:spPr>
              <a:xfrm>
                <a:off x="-168696" y="2416572"/>
                <a:ext cx="61913" cy="155575"/>
              </a:xfrm>
              <a:custGeom>
                <a:avLst/>
                <a:gdLst/>
                <a:ahLst/>
                <a:cxnLst/>
                <a:rect l="l" t="t" r="r" b="b"/>
                <a:pathLst>
                  <a:path w="32" h="80" extrusionOk="0">
                    <a:moveTo>
                      <a:pt x="20" y="80"/>
                    </a:moveTo>
                    <a:cubicBezTo>
                      <a:pt x="12" y="80"/>
                      <a:pt x="12" y="80"/>
                      <a:pt x="12" y="80"/>
                    </a:cubicBezTo>
                    <a:cubicBezTo>
                      <a:pt x="5" y="80"/>
                      <a:pt x="0" y="74"/>
                      <a:pt x="0" y="68"/>
                    </a:cubicBezTo>
                    <a:cubicBezTo>
                      <a:pt x="0" y="12"/>
                      <a:pt x="0" y="12"/>
                      <a:pt x="0" y="12"/>
                    </a:cubicBezTo>
                    <a:cubicBezTo>
                      <a:pt x="0" y="5"/>
                      <a:pt x="5" y="0"/>
                      <a:pt x="12" y="0"/>
                    </a:cubicBezTo>
                    <a:cubicBezTo>
                      <a:pt x="20" y="0"/>
                      <a:pt x="20" y="0"/>
                      <a:pt x="20" y="0"/>
                    </a:cubicBezTo>
                    <a:cubicBezTo>
                      <a:pt x="26" y="0"/>
                      <a:pt x="32" y="5"/>
                      <a:pt x="32" y="12"/>
                    </a:cubicBezTo>
                    <a:cubicBezTo>
                      <a:pt x="32" y="68"/>
                      <a:pt x="32" y="68"/>
                      <a:pt x="32" y="68"/>
                    </a:cubicBezTo>
                    <a:cubicBezTo>
                      <a:pt x="32" y="74"/>
                      <a:pt x="26" y="80"/>
                      <a:pt x="20" y="80"/>
                    </a:cubicBezTo>
                    <a:close/>
                    <a:moveTo>
                      <a:pt x="12" y="8"/>
                    </a:moveTo>
                    <a:cubicBezTo>
                      <a:pt x="9" y="8"/>
                      <a:pt x="8" y="10"/>
                      <a:pt x="8" y="12"/>
                    </a:cubicBezTo>
                    <a:cubicBezTo>
                      <a:pt x="8" y="68"/>
                      <a:pt x="8" y="68"/>
                      <a:pt x="8" y="68"/>
                    </a:cubicBezTo>
                    <a:cubicBezTo>
                      <a:pt x="8" y="70"/>
                      <a:pt x="9" y="72"/>
                      <a:pt x="12" y="72"/>
                    </a:cubicBezTo>
                    <a:cubicBezTo>
                      <a:pt x="20" y="72"/>
                      <a:pt x="20" y="72"/>
                      <a:pt x="20" y="72"/>
                    </a:cubicBezTo>
                    <a:cubicBezTo>
                      <a:pt x="22" y="72"/>
                      <a:pt x="24" y="70"/>
                      <a:pt x="24" y="68"/>
                    </a:cubicBezTo>
                    <a:cubicBezTo>
                      <a:pt x="24" y="12"/>
                      <a:pt x="24" y="12"/>
                      <a:pt x="24" y="12"/>
                    </a:cubicBezTo>
                    <a:cubicBezTo>
                      <a:pt x="24" y="10"/>
                      <a:pt x="22" y="8"/>
                      <a:pt x="20" y="8"/>
                    </a:cubicBezTo>
                    <a:lnTo>
                      <a:pt x="12" y="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 name="Google Shape;66;p25"/>
              <p:cNvSpPr/>
              <p:nvPr/>
            </p:nvSpPr>
            <p:spPr>
              <a:xfrm>
                <a:off x="-168696" y="2588022"/>
                <a:ext cx="61913" cy="61913"/>
              </a:xfrm>
              <a:custGeom>
                <a:avLst/>
                <a:gdLst/>
                <a:ahLst/>
                <a:cxnLst/>
                <a:rect l="l" t="t" r="r" b="b"/>
                <a:pathLst>
                  <a:path w="32" h="32" extrusionOk="0">
                    <a:moveTo>
                      <a:pt x="20" y="32"/>
                    </a:moveTo>
                    <a:cubicBezTo>
                      <a:pt x="12" y="32"/>
                      <a:pt x="12" y="32"/>
                      <a:pt x="12" y="32"/>
                    </a:cubicBezTo>
                    <a:cubicBezTo>
                      <a:pt x="5" y="32"/>
                      <a:pt x="0" y="26"/>
                      <a:pt x="0" y="20"/>
                    </a:cubicBezTo>
                    <a:cubicBezTo>
                      <a:pt x="0" y="12"/>
                      <a:pt x="0" y="12"/>
                      <a:pt x="0" y="12"/>
                    </a:cubicBezTo>
                    <a:cubicBezTo>
                      <a:pt x="0" y="5"/>
                      <a:pt x="5" y="0"/>
                      <a:pt x="12" y="0"/>
                    </a:cubicBezTo>
                    <a:cubicBezTo>
                      <a:pt x="20" y="0"/>
                      <a:pt x="20" y="0"/>
                      <a:pt x="20" y="0"/>
                    </a:cubicBezTo>
                    <a:cubicBezTo>
                      <a:pt x="26" y="0"/>
                      <a:pt x="32" y="5"/>
                      <a:pt x="32" y="12"/>
                    </a:cubicBezTo>
                    <a:cubicBezTo>
                      <a:pt x="32" y="20"/>
                      <a:pt x="32" y="20"/>
                      <a:pt x="32" y="20"/>
                    </a:cubicBezTo>
                    <a:cubicBezTo>
                      <a:pt x="32" y="26"/>
                      <a:pt x="26" y="32"/>
                      <a:pt x="20" y="32"/>
                    </a:cubicBezTo>
                    <a:close/>
                    <a:moveTo>
                      <a:pt x="12" y="8"/>
                    </a:moveTo>
                    <a:cubicBezTo>
                      <a:pt x="9" y="8"/>
                      <a:pt x="8" y="10"/>
                      <a:pt x="8" y="12"/>
                    </a:cubicBezTo>
                    <a:cubicBezTo>
                      <a:pt x="8" y="20"/>
                      <a:pt x="8" y="20"/>
                      <a:pt x="8" y="20"/>
                    </a:cubicBezTo>
                    <a:cubicBezTo>
                      <a:pt x="8" y="22"/>
                      <a:pt x="9" y="24"/>
                      <a:pt x="12" y="24"/>
                    </a:cubicBezTo>
                    <a:cubicBezTo>
                      <a:pt x="20" y="24"/>
                      <a:pt x="20" y="24"/>
                      <a:pt x="20" y="24"/>
                    </a:cubicBezTo>
                    <a:cubicBezTo>
                      <a:pt x="22" y="24"/>
                      <a:pt x="24" y="22"/>
                      <a:pt x="24" y="20"/>
                    </a:cubicBezTo>
                    <a:cubicBezTo>
                      <a:pt x="24" y="12"/>
                      <a:pt x="24" y="12"/>
                      <a:pt x="24" y="12"/>
                    </a:cubicBezTo>
                    <a:cubicBezTo>
                      <a:pt x="24" y="10"/>
                      <a:pt x="22" y="8"/>
                      <a:pt x="20" y="8"/>
                    </a:cubicBezTo>
                    <a:lnTo>
                      <a:pt x="12" y="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67" name="Google Shape;67;p25"/>
            <p:cNvSpPr/>
            <p:nvPr/>
          </p:nvSpPr>
          <p:spPr>
            <a:xfrm>
              <a:off x="-960521" y="5733256"/>
              <a:ext cx="505133" cy="506983"/>
            </a:xfrm>
            <a:custGeom>
              <a:avLst/>
              <a:gdLst/>
              <a:ahLst/>
              <a:cxnLst/>
              <a:rect l="l" t="t" r="r" b="b"/>
              <a:pathLst>
                <a:path w="224" h="224" extrusionOk="0">
                  <a:moveTo>
                    <a:pt x="112" y="224"/>
                  </a:moveTo>
                  <a:cubicBezTo>
                    <a:pt x="50" y="224"/>
                    <a:pt x="0" y="174"/>
                    <a:pt x="0" y="112"/>
                  </a:cubicBezTo>
                  <a:cubicBezTo>
                    <a:pt x="0" y="50"/>
                    <a:pt x="50" y="0"/>
                    <a:pt x="112" y="0"/>
                  </a:cubicBezTo>
                  <a:cubicBezTo>
                    <a:pt x="173" y="0"/>
                    <a:pt x="224" y="50"/>
                    <a:pt x="224" y="112"/>
                  </a:cubicBezTo>
                  <a:cubicBezTo>
                    <a:pt x="224" y="174"/>
                    <a:pt x="173" y="224"/>
                    <a:pt x="112" y="224"/>
                  </a:cubicBezTo>
                  <a:close/>
                  <a:moveTo>
                    <a:pt x="112" y="8"/>
                  </a:moveTo>
                  <a:cubicBezTo>
                    <a:pt x="54" y="8"/>
                    <a:pt x="8" y="54"/>
                    <a:pt x="8" y="112"/>
                  </a:cubicBezTo>
                  <a:cubicBezTo>
                    <a:pt x="8" y="169"/>
                    <a:pt x="54" y="216"/>
                    <a:pt x="112" y="216"/>
                  </a:cubicBezTo>
                  <a:cubicBezTo>
                    <a:pt x="169" y="216"/>
                    <a:pt x="216" y="169"/>
                    <a:pt x="216" y="112"/>
                  </a:cubicBezTo>
                  <a:cubicBezTo>
                    <a:pt x="216" y="54"/>
                    <a:pt x="169" y="8"/>
                    <a:pt x="112"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Содержание блочное">
  <p:cSld name="Содержание блочное">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26"/>
          <p:cNvSpPr/>
          <p:nvPr/>
        </p:nvSpPr>
        <p:spPr>
          <a:xfrm>
            <a:off x="685800" y="1995170"/>
            <a:ext cx="10825480" cy="759930"/>
          </a:xfrm>
          <a:prstGeom prst="roundRect">
            <a:avLst>
              <a:gd name="adj" fmla="val 16667"/>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0" name="Google Shape;70;p26"/>
          <p:cNvSpPr/>
          <p:nvPr/>
        </p:nvSpPr>
        <p:spPr>
          <a:xfrm>
            <a:off x="685800" y="5412270"/>
            <a:ext cx="10825480" cy="759930"/>
          </a:xfrm>
          <a:prstGeom prst="roundRect">
            <a:avLst>
              <a:gd name="adj" fmla="val 16667"/>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1" name="Google Shape;71;p26"/>
          <p:cNvSpPr/>
          <p:nvPr/>
        </p:nvSpPr>
        <p:spPr>
          <a:xfrm>
            <a:off x="685800" y="2849445"/>
            <a:ext cx="10825480" cy="759930"/>
          </a:xfrm>
          <a:prstGeom prst="roundRect">
            <a:avLst>
              <a:gd name="adj" fmla="val 16667"/>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2" name="Google Shape;72;p26"/>
          <p:cNvSpPr/>
          <p:nvPr/>
        </p:nvSpPr>
        <p:spPr>
          <a:xfrm>
            <a:off x="685800" y="3703720"/>
            <a:ext cx="10825480" cy="759930"/>
          </a:xfrm>
          <a:prstGeom prst="roundRect">
            <a:avLst>
              <a:gd name="adj" fmla="val 16667"/>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3" name="Google Shape;73;p26"/>
          <p:cNvSpPr/>
          <p:nvPr/>
        </p:nvSpPr>
        <p:spPr>
          <a:xfrm>
            <a:off x="685800" y="4557995"/>
            <a:ext cx="10825480" cy="759930"/>
          </a:xfrm>
          <a:prstGeom prst="roundRect">
            <a:avLst>
              <a:gd name="adj" fmla="val 16667"/>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4" name="Google Shape;74;p26"/>
          <p:cNvSpPr txBox="1">
            <a:spLocks noGrp="1"/>
          </p:cNvSpPr>
          <p:nvPr>
            <p:ph type="body" idx="1"/>
          </p:nvPr>
        </p:nvSpPr>
        <p:spPr>
          <a:xfrm>
            <a:off x="858520" y="2146535"/>
            <a:ext cx="10459720" cy="457200"/>
          </a:xfrm>
          <a:prstGeom prst="rect">
            <a:avLst/>
          </a:prstGeom>
          <a:noFill/>
          <a:ln>
            <a:noFill/>
          </a:ln>
        </p:spPr>
        <p:txBody>
          <a:bodyPr spcFirstLastPara="1" wrap="square" lIns="0" tIns="45700" rIns="0" bIns="45700" anchor="ctr" anchorCtr="0">
            <a:noAutofit/>
          </a:bodyPr>
          <a:lstStyle>
            <a:lvl1pPr marL="457200" marR="0" lvl="0" indent="-228600" algn="l" rtl="0">
              <a:spcBef>
                <a:spcPts val="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8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6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75" name="Google Shape;75;p26"/>
          <p:cNvSpPr txBox="1">
            <a:spLocks noGrp="1"/>
          </p:cNvSpPr>
          <p:nvPr>
            <p:ph type="body" idx="2"/>
          </p:nvPr>
        </p:nvSpPr>
        <p:spPr>
          <a:xfrm>
            <a:off x="858520" y="5563635"/>
            <a:ext cx="10459720" cy="457200"/>
          </a:xfrm>
          <a:prstGeom prst="rect">
            <a:avLst/>
          </a:prstGeom>
          <a:noFill/>
          <a:ln>
            <a:noFill/>
          </a:ln>
        </p:spPr>
        <p:txBody>
          <a:bodyPr spcFirstLastPara="1" wrap="square" lIns="0" tIns="45700" rIns="0" bIns="45700" anchor="ctr" anchorCtr="0">
            <a:noAutofit/>
          </a:bodyPr>
          <a:lstStyle>
            <a:lvl1pPr marL="457200" marR="0" lvl="0" indent="-228600" algn="l" rtl="0">
              <a:spcBef>
                <a:spcPts val="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8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6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76" name="Google Shape;76;p26"/>
          <p:cNvSpPr txBox="1">
            <a:spLocks noGrp="1"/>
          </p:cNvSpPr>
          <p:nvPr>
            <p:ph type="body" idx="3"/>
          </p:nvPr>
        </p:nvSpPr>
        <p:spPr>
          <a:xfrm>
            <a:off x="858520" y="3000810"/>
            <a:ext cx="10459720" cy="457200"/>
          </a:xfrm>
          <a:prstGeom prst="rect">
            <a:avLst/>
          </a:prstGeom>
          <a:noFill/>
          <a:ln>
            <a:noFill/>
          </a:ln>
        </p:spPr>
        <p:txBody>
          <a:bodyPr spcFirstLastPara="1" wrap="square" lIns="0" tIns="45700" rIns="0" bIns="45700" anchor="ctr" anchorCtr="0">
            <a:noAutofit/>
          </a:bodyPr>
          <a:lstStyle>
            <a:lvl1pPr marL="457200" marR="0" lvl="0" indent="-228600" algn="l" rtl="0">
              <a:spcBef>
                <a:spcPts val="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8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6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77" name="Google Shape;77;p26"/>
          <p:cNvSpPr txBox="1">
            <a:spLocks noGrp="1"/>
          </p:cNvSpPr>
          <p:nvPr>
            <p:ph type="body" idx="4"/>
          </p:nvPr>
        </p:nvSpPr>
        <p:spPr>
          <a:xfrm>
            <a:off x="858520" y="3855085"/>
            <a:ext cx="10459720" cy="457200"/>
          </a:xfrm>
          <a:prstGeom prst="rect">
            <a:avLst/>
          </a:prstGeom>
          <a:noFill/>
          <a:ln>
            <a:noFill/>
          </a:ln>
        </p:spPr>
        <p:txBody>
          <a:bodyPr spcFirstLastPara="1" wrap="square" lIns="0" tIns="45700" rIns="0" bIns="45700" anchor="ctr" anchorCtr="0">
            <a:noAutofit/>
          </a:bodyPr>
          <a:lstStyle>
            <a:lvl1pPr marL="457200" marR="0" lvl="0" indent="-228600" algn="l" rtl="0">
              <a:spcBef>
                <a:spcPts val="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8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6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78" name="Google Shape;78;p26"/>
          <p:cNvSpPr txBox="1">
            <a:spLocks noGrp="1"/>
          </p:cNvSpPr>
          <p:nvPr>
            <p:ph type="body" idx="5"/>
          </p:nvPr>
        </p:nvSpPr>
        <p:spPr>
          <a:xfrm>
            <a:off x="858520" y="4709360"/>
            <a:ext cx="10459720" cy="457200"/>
          </a:xfrm>
          <a:prstGeom prst="rect">
            <a:avLst/>
          </a:prstGeom>
          <a:noFill/>
          <a:ln>
            <a:noFill/>
          </a:ln>
        </p:spPr>
        <p:txBody>
          <a:bodyPr spcFirstLastPara="1" wrap="square" lIns="0" tIns="45700" rIns="0" bIns="45700" anchor="ctr" anchorCtr="0">
            <a:noAutofit/>
          </a:bodyPr>
          <a:lstStyle>
            <a:lvl1pPr marL="457200" marR="0" lvl="0" indent="-228600" algn="l" rtl="0">
              <a:spcBef>
                <a:spcPts val="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8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6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79" name="Google Shape;79;p26" descr="http://CDA7A05BEB341B916F65548112A6C6CE.dms.sberbank.ru/CDA7A05BEB341B916F65548112A6C6CE-A725E85F6B34FA843334897E5A2047A6-56FCF7E5ABF7976B201595BD9B9F14E0/1.png"/>
          <p:cNvSpPr/>
          <p:nvPr/>
        </p:nvSpPr>
        <p:spPr>
          <a:xfrm>
            <a:off x="0" y="0"/>
            <a:ext cx="1588" cy="1588"/>
          </a:xfrm>
          <a:prstGeom prst="rect">
            <a:avLst/>
          </a:prstGeom>
          <a:noFill/>
          <a:ln>
            <a:noFill/>
          </a:ln>
        </p:spPr>
      </p:sp>
      <p:sp>
        <p:nvSpPr>
          <p:cNvPr id="80" name="Google Shape;80;p26" descr="http://CDA7A05BEB341B916F65548112A6C6CE.dms.sberbank.ru/CDA7A05BEB341B916F65548112A6C6CE-A725E85F6B34FA843334897E5A2047A6-838BE4D8C3CE361022594C7B79124CB8/1.png"/>
          <p:cNvSpPr/>
          <p:nvPr/>
        </p:nvSpPr>
        <p:spPr>
          <a:xfrm>
            <a:off x="0" y="0"/>
            <a:ext cx="1588" cy="1588"/>
          </a:xfrm>
          <a:prstGeom prst="rect">
            <a:avLst/>
          </a:prstGeom>
          <a:noFill/>
          <a:ln>
            <a:noFill/>
          </a:ln>
        </p:spPr>
      </p:sp>
      <p:sp>
        <p:nvSpPr>
          <p:cNvPr id="81" name="Google Shape;81;p26"/>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3_Содержание список цифры">
  <p:cSld name="3_Содержание список цифры">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27"/>
          <p:cNvSpPr txBox="1">
            <a:spLocks noGrp="1"/>
          </p:cNvSpPr>
          <p:nvPr>
            <p:ph type="body" idx="1"/>
          </p:nvPr>
        </p:nvSpPr>
        <p:spPr>
          <a:xfrm>
            <a:off x="1475772" y="1981200"/>
            <a:ext cx="4363656" cy="368461"/>
          </a:xfrm>
          <a:prstGeom prst="rect">
            <a:avLst/>
          </a:prstGeom>
          <a:noFill/>
          <a:ln>
            <a:noFill/>
          </a:ln>
        </p:spPr>
        <p:txBody>
          <a:bodyPr spcFirstLastPara="1" wrap="square" lIns="0" tIns="0" rIns="0" bIns="0" anchor="ctr" anchorCtr="0">
            <a:noAutofit/>
          </a:bodyPr>
          <a:lstStyle>
            <a:lvl1pPr marL="457200" marR="0" lvl="0" indent="-228600" algn="l" rtl="0">
              <a:lnSpc>
                <a:spcPct val="115000"/>
              </a:lnSpc>
              <a:spcBef>
                <a:spcPts val="180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84" name="Google Shape;84;p27"/>
          <p:cNvSpPr txBox="1">
            <a:spLocks noGrp="1"/>
          </p:cNvSpPr>
          <p:nvPr>
            <p:ph type="body" idx="2"/>
          </p:nvPr>
        </p:nvSpPr>
        <p:spPr>
          <a:xfrm>
            <a:off x="685800" y="1981200"/>
            <a:ext cx="552691" cy="368461"/>
          </a:xfrm>
          <a:prstGeom prst="rect">
            <a:avLst/>
          </a:prstGeom>
          <a:noFill/>
          <a:ln>
            <a:noFill/>
          </a:ln>
        </p:spPr>
        <p:txBody>
          <a:bodyPr spcFirstLastPara="1" wrap="square" lIns="0" tIns="0" rIns="0" bIns="0" anchor="ctr" anchorCtr="0">
            <a:noAutofit/>
          </a:bodyPr>
          <a:lstStyle>
            <a:lvl1pPr marL="457200" marR="0" lvl="0" indent="-228600" algn="l" rtl="0">
              <a:spcBef>
                <a:spcPts val="3000"/>
              </a:spcBef>
              <a:spcAft>
                <a:spcPts val="0"/>
              </a:spcAft>
              <a:buSzPts val="1400"/>
              <a:buNone/>
              <a:defRPr sz="2800" b="0" i="0" u="none" strike="noStrike" cap="none">
                <a:solidFill>
                  <a:srgbClr val="21BA72"/>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85" name="Google Shape;85;p27"/>
          <p:cNvSpPr txBox="1">
            <a:spLocks noGrp="1"/>
          </p:cNvSpPr>
          <p:nvPr>
            <p:ph type="body" idx="3"/>
          </p:nvPr>
        </p:nvSpPr>
        <p:spPr>
          <a:xfrm>
            <a:off x="1475772" y="2618290"/>
            <a:ext cx="4363656" cy="368461"/>
          </a:xfrm>
          <a:prstGeom prst="rect">
            <a:avLst/>
          </a:prstGeom>
          <a:noFill/>
          <a:ln>
            <a:noFill/>
          </a:ln>
        </p:spPr>
        <p:txBody>
          <a:bodyPr spcFirstLastPara="1" wrap="square" lIns="0" tIns="0" rIns="0" bIns="0" anchor="ctr" anchorCtr="0">
            <a:noAutofit/>
          </a:bodyPr>
          <a:lstStyle>
            <a:lvl1pPr marL="457200" marR="0" lvl="0" indent="-228600" algn="l" rtl="0">
              <a:lnSpc>
                <a:spcPct val="115000"/>
              </a:lnSpc>
              <a:spcBef>
                <a:spcPts val="180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86" name="Google Shape;86;p27"/>
          <p:cNvSpPr txBox="1">
            <a:spLocks noGrp="1"/>
          </p:cNvSpPr>
          <p:nvPr>
            <p:ph type="body" idx="4"/>
          </p:nvPr>
        </p:nvSpPr>
        <p:spPr>
          <a:xfrm>
            <a:off x="685800" y="2618290"/>
            <a:ext cx="552691" cy="368461"/>
          </a:xfrm>
          <a:prstGeom prst="rect">
            <a:avLst/>
          </a:prstGeom>
          <a:noFill/>
          <a:ln>
            <a:noFill/>
          </a:ln>
        </p:spPr>
        <p:txBody>
          <a:bodyPr spcFirstLastPara="1" wrap="square" lIns="0" tIns="0" rIns="0" bIns="0" anchor="ctr" anchorCtr="0">
            <a:noAutofit/>
          </a:bodyPr>
          <a:lstStyle>
            <a:lvl1pPr marL="457200" marR="0" lvl="0" indent="-228600" algn="l" rtl="0">
              <a:spcBef>
                <a:spcPts val="3000"/>
              </a:spcBef>
              <a:spcAft>
                <a:spcPts val="0"/>
              </a:spcAft>
              <a:buSzPts val="1400"/>
              <a:buNone/>
              <a:defRPr sz="2800" b="0" i="0" u="none" strike="noStrike" cap="none">
                <a:solidFill>
                  <a:srgbClr val="21BA72"/>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87" name="Google Shape;87;p27"/>
          <p:cNvSpPr txBox="1">
            <a:spLocks noGrp="1"/>
          </p:cNvSpPr>
          <p:nvPr>
            <p:ph type="body" idx="5"/>
          </p:nvPr>
        </p:nvSpPr>
        <p:spPr>
          <a:xfrm>
            <a:off x="1475772" y="3255380"/>
            <a:ext cx="4363656" cy="368461"/>
          </a:xfrm>
          <a:prstGeom prst="rect">
            <a:avLst/>
          </a:prstGeom>
          <a:noFill/>
          <a:ln>
            <a:noFill/>
          </a:ln>
        </p:spPr>
        <p:txBody>
          <a:bodyPr spcFirstLastPara="1" wrap="square" lIns="0" tIns="0" rIns="0" bIns="0" anchor="ctr" anchorCtr="0">
            <a:noAutofit/>
          </a:bodyPr>
          <a:lstStyle>
            <a:lvl1pPr marL="457200" marR="0" lvl="0" indent="-228600" algn="l" rtl="0">
              <a:lnSpc>
                <a:spcPct val="115000"/>
              </a:lnSpc>
              <a:spcBef>
                <a:spcPts val="180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88" name="Google Shape;88;p27"/>
          <p:cNvSpPr txBox="1">
            <a:spLocks noGrp="1"/>
          </p:cNvSpPr>
          <p:nvPr>
            <p:ph type="body" idx="6"/>
          </p:nvPr>
        </p:nvSpPr>
        <p:spPr>
          <a:xfrm>
            <a:off x="685800" y="3255380"/>
            <a:ext cx="552691" cy="368461"/>
          </a:xfrm>
          <a:prstGeom prst="rect">
            <a:avLst/>
          </a:prstGeom>
          <a:noFill/>
          <a:ln>
            <a:noFill/>
          </a:ln>
        </p:spPr>
        <p:txBody>
          <a:bodyPr spcFirstLastPara="1" wrap="square" lIns="0" tIns="0" rIns="0" bIns="0" anchor="ctr" anchorCtr="0">
            <a:noAutofit/>
          </a:bodyPr>
          <a:lstStyle>
            <a:lvl1pPr marL="457200" marR="0" lvl="0" indent="-228600" algn="l" rtl="0">
              <a:spcBef>
                <a:spcPts val="3000"/>
              </a:spcBef>
              <a:spcAft>
                <a:spcPts val="0"/>
              </a:spcAft>
              <a:buSzPts val="1400"/>
              <a:buNone/>
              <a:defRPr sz="2800" b="0" i="0" u="none" strike="noStrike" cap="none">
                <a:solidFill>
                  <a:srgbClr val="21BA72"/>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89" name="Google Shape;89;p27"/>
          <p:cNvSpPr txBox="1">
            <a:spLocks noGrp="1"/>
          </p:cNvSpPr>
          <p:nvPr>
            <p:ph type="body" idx="7"/>
          </p:nvPr>
        </p:nvSpPr>
        <p:spPr>
          <a:xfrm>
            <a:off x="1475772" y="3892470"/>
            <a:ext cx="4363656" cy="368461"/>
          </a:xfrm>
          <a:prstGeom prst="rect">
            <a:avLst/>
          </a:prstGeom>
          <a:noFill/>
          <a:ln>
            <a:noFill/>
          </a:ln>
        </p:spPr>
        <p:txBody>
          <a:bodyPr spcFirstLastPara="1" wrap="square" lIns="0" tIns="0" rIns="0" bIns="0" anchor="ctr" anchorCtr="0">
            <a:noAutofit/>
          </a:bodyPr>
          <a:lstStyle>
            <a:lvl1pPr marL="457200" marR="0" lvl="0" indent="-228600" algn="l" rtl="0">
              <a:lnSpc>
                <a:spcPct val="115000"/>
              </a:lnSpc>
              <a:spcBef>
                <a:spcPts val="180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90" name="Google Shape;90;p27"/>
          <p:cNvSpPr txBox="1">
            <a:spLocks noGrp="1"/>
          </p:cNvSpPr>
          <p:nvPr>
            <p:ph type="body" idx="8"/>
          </p:nvPr>
        </p:nvSpPr>
        <p:spPr>
          <a:xfrm>
            <a:off x="685800" y="3892470"/>
            <a:ext cx="552691" cy="368461"/>
          </a:xfrm>
          <a:prstGeom prst="rect">
            <a:avLst/>
          </a:prstGeom>
          <a:noFill/>
          <a:ln>
            <a:noFill/>
          </a:ln>
        </p:spPr>
        <p:txBody>
          <a:bodyPr spcFirstLastPara="1" wrap="square" lIns="0" tIns="0" rIns="0" bIns="0" anchor="ctr" anchorCtr="0">
            <a:noAutofit/>
          </a:bodyPr>
          <a:lstStyle>
            <a:lvl1pPr marL="457200" marR="0" lvl="0" indent="-228600" algn="l" rtl="0">
              <a:spcBef>
                <a:spcPts val="3000"/>
              </a:spcBef>
              <a:spcAft>
                <a:spcPts val="0"/>
              </a:spcAft>
              <a:buSzPts val="1400"/>
              <a:buNone/>
              <a:defRPr sz="2800" b="0" i="0" u="none" strike="noStrike" cap="none">
                <a:solidFill>
                  <a:srgbClr val="21BA72"/>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91" name="Google Shape;91;p27"/>
          <p:cNvSpPr txBox="1">
            <a:spLocks noGrp="1"/>
          </p:cNvSpPr>
          <p:nvPr>
            <p:ph type="body" idx="9"/>
          </p:nvPr>
        </p:nvSpPr>
        <p:spPr>
          <a:xfrm>
            <a:off x="7142544" y="1981200"/>
            <a:ext cx="4363656" cy="368461"/>
          </a:xfrm>
          <a:prstGeom prst="rect">
            <a:avLst/>
          </a:prstGeom>
          <a:noFill/>
          <a:ln>
            <a:noFill/>
          </a:ln>
        </p:spPr>
        <p:txBody>
          <a:bodyPr spcFirstLastPara="1" wrap="square" lIns="0" tIns="0" rIns="0" bIns="0" anchor="ctr" anchorCtr="0">
            <a:noAutofit/>
          </a:bodyPr>
          <a:lstStyle>
            <a:lvl1pPr marL="457200" marR="0" lvl="0" indent="-228600" algn="l" rtl="0">
              <a:lnSpc>
                <a:spcPct val="115000"/>
              </a:lnSpc>
              <a:spcBef>
                <a:spcPts val="180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92" name="Google Shape;92;p27"/>
          <p:cNvSpPr txBox="1">
            <a:spLocks noGrp="1"/>
          </p:cNvSpPr>
          <p:nvPr>
            <p:ph type="body" idx="13"/>
          </p:nvPr>
        </p:nvSpPr>
        <p:spPr>
          <a:xfrm>
            <a:off x="6352572" y="1981200"/>
            <a:ext cx="552691" cy="368461"/>
          </a:xfrm>
          <a:prstGeom prst="rect">
            <a:avLst/>
          </a:prstGeom>
          <a:noFill/>
          <a:ln>
            <a:noFill/>
          </a:ln>
        </p:spPr>
        <p:txBody>
          <a:bodyPr spcFirstLastPara="1" wrap="square" lIns="0" tIns="0" rIns="0" bIns="0" anchor="ctr" anchorCtr="0">
            <a:noAutofit/>
          </a:bodyPr>
          <a:lstStyle>
            <a:lvl1pPr marL="457200" marR="0" lvl="0" indent="-228600" algn="l" rtl="0">
              <a:spcBef>
                <a:spcPts val="3000"/>
              </a:spcBef>
              <a:spcAft>
                <a:spcPts val="0"/>
              </a:spcAft>
              <a:buSzPts val="1400"/>
              <a:buNone/>
              <a:defRPr sz="2800" b="0" i="0" u="none" strike="noStrike" cap="none">
                <a:solidFill>
                  <a:srgbClr val="21BA72"/>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93" name="Google Shape;93;p27"/>
          <p:cNvSpPr txBox="1">
            <a:spLocks noGrp="1"/>
          </p:cNvSpPr>
          <p:nvPr>
            <p:ph type="body" idx="14"/>
          </p:nvPr>
        </p:nvSpPr>
        <p:spPr>
          <a:xfrm>
            <a:off x="7142544" y="2618290"/>
            <a:ext cx="4363656" cy="368461"/>
          </a:xfrm>
          <a:prstGeom prst="rect">
            <a:avLst/>
          </a:prstGeom>
          <a:noFill/>
          <a:ln>
            <a:noFill/>
          </a:ln>
        </p:spPr>
        <p:txBody>
          <a:bodyPr spcFirstLastPara="1" wrap="square" lIns="0" tIns="0" rIns="0" bIns="0" anchor="ctr" anchorCtr="0">
            <a:noAutofit/>
          </a:bodyPr>
          <a:lstStyle>
            <a:lvl1pPr marL="457200" marR="0" lvl="0" indent="-228600" algn="l" rtl="0">
              <a:lnSpc>
                <a:spcPct val="115000"/>
              </a:lnSpc>
              <a:spcBef>
                <a:spcPts val="180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94" name="Google Shape;94;p27"/>
          <p:cNvSpPr txBox="1">
            <a:spLocks noGrp="1"/>
          </p:cNvSpPr>
          <p:nvPr>
            <p:ph type="body" idx="15"/>
          </p:nvPr>
        </p:nvSpPr>
        <p:spPr>
          <a:xfrm>
            <a:off x="6352572" y="2618290"/>
            <a:ext cx="552691" cy="368461"/>
          </a:xfrm>
          <a:prstGeom prst="rect">
            <a:avLst/>
          </a:prstGeom>
          <a:noFill/>
          <a:ln>
            <a:noFill/>
          </a:ln>
        </p:spPr>
        <p:txBody>
          <a:bodyPr spcFirstLastPara="1" wrap="square" lIns="0" tIns="0" rIns="0" bIns="0" anchor="ctr" anchorCtr="0">
            <a:noAutofit/>
          </a:bodyPr>
          <a:lstStyle>
            <a:lvl1pPr marL="457200" marR="0" lvl="0" indent="-228600" algn="l" rtl="0">
              <a:spcBef>
                <a:spcPts val="3000"/>
              </a:spcBef>
              <a:spcAft>
                <a:spcPts val="0"/>
              </a:spcAft>
              <a:buSzPts val="1400"/>
              <a:buNone/>
              <a:defRPr sz="2800" b="0" i="0" u="none" strike="noStrike" cap="none">
                <a:solidFill>
                  <a:srgbClr val="21BA72"/>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95" name="Google Shape;95;p27"/>
          <p:cNvSpPr txBox="1">
            <a:spLocks noGrp="1"/>
          </p:cNvSpPr>
          <p:nvPr>
            <p:ph type="body" idx="16"/>
          </p:nvPr>
        </p:nvSpPr>
        <p:spPr>
          <a:xfrm>
            <a:off x="7142544" y="3255380"/>
            <a:ext cx="4363656" cy="368461"/>
          </a:xfrm>
          <a:prstGeom prst="rect">
            <a:avLst/>
          </a:prstGeom>
          <a:noFill/>
          <a:ln>
            <a:noFill/>
          </a:ln>
        </p:spPr>
        <p:txBody>
          <a:bodyPr spcFirstLastPara="1" wrap="square" lIns="0" tIns="0" rIns="0" bIns="0" anchor="ctr" anchorCtr="0">
            <a:noAutofit/>
          </a:bodyPr>
          <a:lstStyle>
            <a:lvl1pPr marL="457200" marR="0" lvl="0" indent="-228600" algn="l" rtl="0">
              <a:lnSpc>
                <a:spcPct val="115000"/>
              </a:lnSpc>
              <a:spcBef>
                <a:spcPts val="180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96" name="Google Shape;96;p27"/>
          <p:cNvSpPr txBox="1">
            <a:spLocks noGrp="1"/>
          </p:cNvSpPr>
          <p:nvPr>
            <p:ph type="body" idx="17"/>
          </p:nvPr>
        </p:nvSpPr>
        <p:spPr>
          <a:xfrm>
            <a:off x="6352572" y="3255380"/>
            <a:ext cx="552691" cy="368461"/>
          </a:xfrm>
          <a:prstGeom prst="rect">
            <a:avLst/>
          </a:prstGeom>
          <a:noFill/>
          <a:ln>
            <a:noFill/>
          </a:ln>
        </p:spPr>
        <p:txBody>
          <a:bodyPr spcFirstLastPara="1" wrap="square" lIns="0" tIns="0" rIns="0" bIns="0" anchor="ctr" anchorCtr="0">
            <a:noAutofit/>
          </a:bodyPr>
          <a:lstStyle>
            <a:lvl1pPr marL="457200" marR="0" lvl="0" indent="-228600" algn="l" rtl="0">
              <a:spcBef>
                <a:spcPts val="3000"/>
              </a:spcBef>
              <a:spcAft>
                <a:spcPts val="0"/>
              </a:spcAft>
              <a:buSzPts val="1400"/>
              <a:buNone/>
              <a:defRPr sz="2800" b="0" i="0" u="none" strike="noStrike" cap="none">
                <a:solidFill>
                  <a:srgbClr val="21BA72"/>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97" name="Google Shape;97;p27"/>
          <p:cNvSpPr txBox="1">
            <a:spLocks noGrp="1"/>
          </p:cNvSpPr>
          <p:nvPr>
            <p:ph type="body" idx="18"/>
          </p:nvPr>
        </p:nvSpPr>
        <p:spPr>
          <a:xfrm>
            <a:off x="7142544" y="3892470"/>
            <a:ext cx="4363656" cy="368461"/>
          </a:xfrm>
          <a:prstGeom prst="rect">
            <a:avLst/>
          </a:prstGeom>
          <a:noFill/>
          <a:ln>
            <a:noFill/>
          </a:ln>
        </p:spPr>
        <p:txBody>
          <a:bodyPr spcFirstLastPara="1" wrap="square" lIns="0" tIns="0" rIns="0" bIns="0" anchor="ctr" anchorCtr="0">
            <a:noAutofit/>
          </a:bodyPr>
          <a:lstStyle>
            <a:lvl1pPr marL="457200" marR="0" lvl="0" indent="-228600" algn="l" rtl="0">
              <a:lnSpc>
                <a:spcPct val="115000"/>
              </a:lnSpc>
              <a:spcBef>
                <a:spcPts val="1800"/>
              </a:spcBef>
              <a:spcAft>
                <a:spcPts val="0"/>
              </a:spcAft>
              <a:buSzPts val="1400"/>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98" name="Google Shape;98;p27"/>
          <p:cNvSpPr txBox="1">
            <a:spLocks noGrp="1"/>
          </p:cNvSpPr>
          <p:nvPr>
            <p:ph type="body" idx="19"/>
          </p:nvPr>
        </p:nvSpPr>
        <p:spPr>
          <a:xfrm>
            <a:off x="6352572" y="3892470"/>
            <a:ext cx="552691" cy="368461"/>
          </a:xfrm>
          <a:prstGeom prst="rect">
            <a:avLst/>
          </a:prstGeom>
          <a:noFill/>
          <a:ln>
            <a:noFill/>
          </a:ln>
        </p:spPr>
        <p:txBody>
          <a:bodyPr spcFirstLastPara="1" wrap="square" lIns="0" tIns="0" rIns="0" bIns="0" anchor="ctr" anchorCtr="0">
            <a:noAutofit/>
          </a:bodyPr>
          <a:lstStyle>
            <a:lvl1pPr marL="457200" marR="0" lvl="0" indent="-228600" algn="l" rtl="0">
              <a:spcBef>
                <a:spcPts val="3000"/>
              </a:spcBef>
              <a:spcAft>
                <a:spcPts val="0"/>
              </a:spcAft>
              <a:buSzPts val="1400"/>
              <a:buNone/>
              <a:defRPr sz="2800" b="0" i="0" u="none" strike="noStrike" cap="none">
                <a:solidFill>
                  <a:srgbClr val="21BA72"/>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99" name="Google Shape;99;p27" descr="http://CDA7A05BEB341B916F65548112A6C6CE.dms.sberbank.ru/CDA7A05BEB341B916F65548112A6C6CE-5C5F28CC585FB1A7298968B9BB7F59ED-C1318B8E6C342309EAE405207DACBC86/1.png"/>
          <p:cNvSpPr/>
          <p:nvPr/>
        </p:nvSpPr>
        <p:spPr>
          <a:xfrm>
            <a:off x="0" y="0"/>
            <a:ext cx="1588" cy="1588"/>
          </a:xfrm>
          <a:prstGeom prst="rect">
            <a:avLst/>
          </a:prstGeom>
          <a:noFill/>
          <a:ln>
            <a:noFill/>
          </a:ln>
        </p:spPr>
      </p:sp>
      <p:sp>
        <p:nvSpPr>
          <p:cNvPr id="100" name="Google Shape;100;p27"/>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extLst>
    <p:ext uri="{DCECCB84-F9BA-43D5-87BE-67443E8EF086}">
      <p15:sldGuideLst xmlns:p15="http://schemas.microsoft.com/office/powerpoint/2012/main">
        <p15:guide id="1" pos="846">
          <p15:clr>
            <a:srgbClr val="FBAE40"/>
          </p15:clr>
        </p15:guide>
        <p15:guide id="2"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Тезисы">
  <p:cSld name="Тезисы">
    <p:bg>
      <p:bgPr>
        <a:blipFill>
          <a:blip r:embed="rId2">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8"/>
          <p:cNvSpPr/>
          <p:nvPr/>
        </p:nvSpPr>
        <p:spPr>
          <a:xfrm>
            <a:off x="685800" y="1977390"/>
            <a:ext cx="5271858" cy="1981200"/>
          </a:xfrm>
          <a:custGeom>
            <a:avLst/>
            <a:gdLst/>
            <a:ahLst/>
            <a:cxnLst/>
            <a:rect l="l" t="t" r="r" b="b"/>
            <a:pathLst>
              <a:path w="5271858" h="1981200" extrusionOk="0">
                <a:moveTo>
                  <a:pt x="190314" y="0"/>
                </a:moveTo>
                <a:lnTo>
                  <a:pt x="5081544" y="0"/>
                </a:lnTo>
                <a:cubicBezTo>
                  <a:pt x="5186652" y="0"/>
                  <a:pt x="5271858" y="85206"/>
                  <a:pt x="5271858" y="190314"/>
                </a:cubicBezTo>
                <a:lnTo>
                  <a:pt x="5271858" y="492173"/>
                </a:lnTo>
                <a:lnTo>
                  <a:pt x="5233386" y="494115"/>
                </a:lnTo>
                <a:cubicBezTo>
                  <a:pt x="4473097" y="571327"/>
                  <a:pt x="3868667" y="1175757"/>
                  <a:pt x="3791456" y="1936046"/>
                </a:cubicBezTo>
                <a:lnTo>
                  <a:pt x="3789175" y="1981200"/>
                </a:lnTo>
                <a:lnTo>
                  <a:pt x="190314" y="1981200"/>
                </a:lnTo>
                <a:cubicBezTo>
                  <a:pt x="85206" y="1981200"/>
                  <a:pt x="0" y="1895994"/>
                  <a:pt x="0" y="1790886"/>
                </a:cubicBezTo>
                <a:lnTo>
                  <a:pt x="0" y="190314"/>
                </a:lnTo>
                <a:cubicBezTo>
                  <a:pt x="0" y="85206"/>
                  <a:pt x="85206" y="0"/>
                  <a:pt x="190314" y="0"/>
                </a:cubicBezTo>
                <a:close/>
              </a:path>
            </a:pathLst>
          </a:cu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3" name="Google Shape;103;p28"/>
          <p:cNvSpPr/>
          <p:nvPr/>
        </p:nvSpPr>
        <p:spPr>
          <a:xfrm>
            <a:off x="4694185" y="2688435"/>
            <a:ext cx="2780340" cy="2780340"/>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4" name="Google Shape;104;p28"/>
          <p:cNvSpPr/>
          <p:nvPr/>
        </p:nvSpPr>
        <p:spPr>
          <a:xfrm rot="10800000" flipH="1">
            <a:off x="685800" y="4185920"/>
            <a:ext cx="5271858" cy="1981200"/>
          </a:xfrm>
          <a:custGeom>
            <a:avLst/>
            <a:gdLst/>
            <a:ahLst/>
            <a:cxnLst/>
            <a:rect l="l" t="t" r="r" b="b"/>
            <a:pathLst>
              <a:path w="5271858" h="1981200" extrusionOk="0">
                <a:moveTo>
                  <a:pt x="190314" y="0"/>
                </a:moveTo>
                <a:lnTo>
                  <a:pt x="5081544" y="0"/>
                </a:lnTo>
                <a:cubicBezTo>
                  <a:pt x="5186652" y="0"/>
                  <a:pt x="5271858" y="85206"/>
                  <a:pt x="5271858" y="190314"/>
                </a:cubicBezTo>
                <a:lnTo>
                  <a:pt x="5271858" y="492173"/>
                </a:lnTo>
                <a:lnTo>
                  <a:pt x="5233386" y="494115"/>
                </a:lnTo>
                <a:cubicBezTo>
                  <a:pt x="4473097" y="571327"/>
                  <a:pt x="3868667" y="1175757"/>
                  <a:pt x="3791456" y="1936046"/>
                </a:cubicBezTo>
                <a:lnTo>
                  <a:pt x="3789175" y="1981200"/>
                </a:lnTo>
                <a:lnTo>
                  <a:pt x="190314" y="1981200"/>
                </a:lnTo>
                <a:cubicBezTo>
                  <a:pt x="85206" y="1981200"/>
                  <a:pt x="0" y="1895994"/>
                  <a:pt x="0" y="1790886"/>
                </a:cubicBezTo>
                <a:lnTo>
                  <a:pt x="0" y="190314"/>
                </a:lnTo>
                <a:cubicBezTo>
                  <a:pt x="0" y="85206"/>
                  <a:pt x="85206" y="0"/>
                  <a:pt x="190314" y="0"/>
                </a:cubicBezTo>
                <a:close/>
              </a:path>
            </a:pathLst>
          </a:cu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5" name="Google Shape;105;p28"/>
          <p:cNvSpPr/>
          <p:nvPr/>
        </p:nvSpPr>
        <p:spPr>
          <a:xfrm flipH="1">
            <a:off x="6228627" y="1977390"/>
            <a:ext cx="5271858" cy="1981200"/>
          </a:xfrm>
          <a:custGeom>
            <a:avLst/>
            <a:gdLst/>
            <a:ahLst/>
            <a:cxnLst/>
            <a:rect l="l" t="t" r="r" b="b"/>
            <a:pathLst>
              <a:path w="5271858" h="1981200" extrusionOk="0">
                <a:moveTo>
                  <a:pt x="190314" y="0"/>
                </a:moveTo>
                <a:lnTo>
                  <a:pt x="5081544" y="0"/>
                </a:lnTo>
                <a:cubicBezTo>
                  <a:pt x="5186652" y="0"/>
                  <a:pt x="5271858" y="85206"/>
                  <a:pt x="5271858" y="190314"/>
                </a:cubicBezTo>
                <a:lnTo>
                  <a:pt x="5271858" y="492173"/>
                </a:lnTo>
                <a:lnTo>
                  <a:pt x="5233386" y="494115"/>
                </a:lnTo>
                <a:cubicBezTo>
                  <a:pt x="4473097" y="571327"/>
                  <a:pt x="3868667" y="1175757"/>
                  <a:pt x="3791456" y="1936046"/>
                </a:cubicBezTo>
                <a:lnTo>
                  <a:pt x="3789175" y="1981200"/>
                </a:lnTo>
                <a:lnTo>
                  <a:pt x="190314" y="1981200"/>
                </a:lnTo>
                <a:cubicBezTo>
                  <a:pt x="85206" y="1981200"/>
                  <a:pt x="0" y="1895994"/>
                  <a:pt x="0" y="1790886"/>
                </a:cubicBezTo>
                <a:lnTo>
                  <a:pt x="0" y="190314"/>
                </a:lnTo>
                <a:cubicBezTo>
                  <a:pt x="0" y="85206"/>
                  <a:pt x="85206" y="0"/>
                  <a:pt x="190314" y="0"/>
                </a:cubicBezTo>
                <a:close/>
              </a:path>
            </a:pathLst>
          </a:cu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6" name="Google Shape;106;p28"/>
          <p:cNvSpPr/>
          <p:nvPr/>
        </p:nvSpPr>
        <p:spPr>
          <a:xfrm rot="10800000">
            <a:off x="6228627" y="4185920"/>
            <a:ext cx="5271858" cy="1981200"/>
          </a:xfrm>
          <a:custGeom>
            <a:avLst/>
            <a:gdLst/>
            <a:ahLst/>
            <a:cxnLst/>
            <a:rect l="l" t="t" r="r" b="b"/>
            <a:pathLst>
              <a:path w="5271858" h="1981200" extrusionOk="0">
                <a:moveTo>
                  <a:pt x="190314" y="0"/>
                </a:moveTo>
                <a:lnTo>
                  <a:pt x="5081544" y="0"/>
                </a:lnTo>
                <a:cubicBezTo>
                  <a:pt x="5186652" y="0"/>
                  <a:pt x="5271858" y="85206"/>
                  <a:pt x="5271858" y="190314"/>
                </a:cubicBezTo>
                <a:lnTo>
                  <a:pt x="5271858" y="492173"/>
                </a:lnTo>
                <a:lnTo>
                  <a:pt x="5233386" y="494115"/>
                </a:lnTo>
                <a:cubicBezTo>
                  <a:pt x="4473097" y="571327"/>
                  <a:pt x="3868667" y="1175757"/>
                  <a:pt x="3791456" y="1936046"/>
                </a:cubicBezTo>
                <a:lnTo>
                  <a:pt x="3789175" y="1981200"/>
                </a:lnTo>
                <a:lnTo>
                  <a:pt x="190314" y="1981200"/>
                </a:lnTo>
                <a:cubicBezTo>
                  <a:pt x="85206" y="1981200"/>
                  <a:pt x="0" y="1895994"/>
                  <a:pt x="0" y="1790886"/>
                </a:cubicBezTo>
                <a:lnTo>
                  <a:pt x="0" y="190314"/>
                </a:lnTo>
                <a:cubicBezTo>
                  <a:pt x="0" y="85206"/>
                  <a:pt x="85206" y="0"/>
                  <a:pt x="190314" y="0"/>
                </a:cubicBezTo>
                <a:close/>
              </a:path>
            </a:pathLst>
          </a:cu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7" name="Google Shape;107;p28"/>
          <p:cNvSpPr txBox="1">
            <a:spLocks noGrp="1"/>
          </p:cNvSpPr>
          <p:nvPr>
            <p:ph type="body" idx="1"/>
          </p:nvPr>
        </p:nvSpPr>
        <p:spPr>
          <a:xfrm>
            <a:off x="962628" y="2635273"/>
            <a:ext cx="3413760" cy="316207"/>
          </a:xfrm>
          <a:prstGeom prst="rect">
            <a:avLst/>
          </a:prstGeom>
          <a:noFill/>
          <a:ln>
            <a:noFill/>
          </a:ln>
        </p:spPr>
        <p:txBody>
          <a:bodyPr spcFirstLastPara="1" wrap="square" lIns="0" tIns="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08" name="Google Shape;108;p28"/>
          <p:cNvSpPr txBox="1">
            <a:spLocks noGrp="1"/>
          </p:cNvSpPr>
          <p:nvPr>
            <p:ph type="body" idx="2"/>
          </p:nvPr>
        </p:nvSpPr>
        <p:spPr>
          <a:xfrm>
            <a:off x="962628" y="2121408"/>
            <a:ext cx="3418390"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09" name="Google Shape;109;p28"/>
          <p:cNvCxnSpPr/>
          <p:nvPr/>
        </p:nvCxnSpPr>
        <p:spPr>
          <a:xfrm rot="10800000">
            <a:off x="962628" y="2565471"/>
            <a:ext cx="3434785" cy="0"/>
          </a:xfrm>
          <a:prstGeom prst="straightConnector1">
            <a:avLst/>
          </a:prstGeom>
          <a:noFill/>
          <a:ln w="9525" cap="flat" cmpd="sng">
            <a:solidFill>
              <a:srgbClr val="A5A5A5"/>
            </a:solidFill>
            <a:prstDash val="solid"/>
            <a:miter lim="800000"/>
            <a:headEnd type="none" w="sm" len="sm"/>
            <a:tailEnd type="none" w="sm" len="sm"/>
          </a:ln>
        </p:spPr>
      </p:cxnSp>
      <p:sp>
        <p:nvSpPr>
          <p:cNvPr id="110" name="Google Shape;110;p28"/>
          <p:cNvSpPr txBox="1">
            <a:spLocks noGrp="1"/>
          </p:cNvSpPr>
          <p:nvPr>
            <p:ph type="body" idx="3"/>
          </p:nvPr>
        </p:nvSpPr>
        <p:spPr>
          <a:xfrm>
            <a:off x="962628" y="3016849"/>
            <a:ext cx="3413760" cy="869927"/>
          </a:xfrm>
          <a:prstGeom prst="rect">
            <a:avLst/>
          </a:prstGeom>
          <a:noFill/>
          <a:ln>
            <a:noFill/>
          </a:ln>
        </p:spPr>
        <p:txBody>
          <a:bodyPr spcFirstLastPara="1" wrap="square" lIns="0" tIns="0" rIns="0" bIns="0" anchor="t" anchorCtr="0">
            <a:noAutofit/>
          </a:bodyPr>
          <a:lstStyle>
            <a:lvl1pPr marL="457200" marR="0" lvl="0" indent="-330200" algn="l" rtl="0">
              <a:lnSpc>
                <a:spcPct val="11875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11" name="Google Shape;111;p28"/>
          <p:cNvSpPr txBox="1">
            <a:spLocks noGrp="1"/>
          </p:cNvSpPr>
          <p:nvPr>
            <p:ph type="body" idx="4"/>
          </p:nvPr>
        </p:nvSpPr>
        <p:spPr>
          <a:xfrm>
            <a:off x="962628" y="4845073"/>
            <a:ext cx="3413760" cy="316207"/>
          </a:xfrm>
          <a:prstGeom prst="rect">
            <a:avLst/>
          </a:prstGeom>
          <a:noFill/>
          <a:ln>
            <a:noFill/>
          </a:ln>
        </p:spPr>
        <p:txBody>
          <a:bodyPr spcFirstLastPara="1" wrap="square" lIns="0" tIns="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12" name="Google Shape;112;p28"/>
          <p:cNvSpPr txBox="1">
            <a:spLocks noGrp="1"/>
          </p:cNvSpPr>
          <p:nvPr>
            <p:ph type="body" idx="5"/>
          </p:nvPr>
        </p:nvSpPr>
        <p:spPr>
          <a:xfrm>
            <a:off x="962628" y="4331208"/>
            <a:ext cx="3418390"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13" name="Google Shape;113;p28"/>
          <p:cNvCxnSpPr/>
          <p:nvPr/>
        </p:nvCxnSpPr>
        <p:spPr>
          <a:xfrm rot="10800000">
            <a:off x="962628" y="4775271"/>
            <a:ext cx="3434785" cy="0"/>
          </a:xfrm>
          <a:prstGeom prst="straightConnector1">
            <a:avLst/>
          </a:prstGeom>
          <a:noFill/>
          <a:ln w="9525" cap="flat" cmpd="sng">
            <a:solidFill>
              <a:srgbClr val="A5A5A5"/>
            </a:solidFill>
            <a:prstDash val="solid"/>
            <a:miter lim="800000"/>
            <a:headEnd type="none" w="sm" len="sm"/>
            <a:tailEnd type="none" w="sm" len="sm"/>
          </a:ln>
        </p:spPr>
      </p:cxnSp>
      <p:sp>
        <p:nvSpPr>
          <p:cNvPr id="114" name="Google Shape;114;p28"/>
          <p:cNvSpPr txBox="1">
            <a:spLocks noGrp="1"/>
          </p:cNvSpPr>
          <p:nvPr>
            <p:ph type="body" idx="6"/>
          </p:nvPr>
        </p:nvSpPr>
        <p:spPr>
          <a:xfrm>
            <a:off x="962628" y="5226649"/>
            <a:ext cx="3413760" cy="869927"/>
          </a:xfrm>
          <a:prstGeom prst="rect">
            <a:avLst/>
          </a:prstGeom>
          <a:noFill/>
          <a:ln>
            <a:noFill/>
          </a:ln>
        </p:spPr>
        <p:txBody>
          <a:bodyPr spcFirstLastPara="1" wrap="square" lIns="0" tIns="0" rIns="0" bIns="0" anchor="t" anchorCtr="0">
            <a:noAutofit/>
          </a:bodyPr>
          <a:lstStyle>
            <a:lvl1pPr marL="457200" marR="0" lvl="0" indent="-330200" algn="l" rtl="0">
              <a:lnSpc>
                <a:spcPct val="11875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15" name="Google Shape;115;p28"/>
          <p:cNvSpPr txBox="1">
            <a:spLocks noGrp="1"/>
          </p:cNvSpPr>
          <p:nvPr>
            <p:ph type="body" idx="7"/>
          </p:nvPr>
        </p:nvSpPr>
        <p:spPr>
          <a:xfrm>
            <a:off x="7810544" y="2635273"/>
            <a:ext cx="3413760" cy="316207"/>
          </a:xfrm>
          <a:prstGeom prst="rect">
            <a:avLst/>
          </a:prstGeom>
          <a:noFill/>
          <a:ln>
            <a:noFill/>
          </a:ln>
        </p:spPr>
        <p:txBody>
          <a:bodyPr spcFirstLastPara="1" wrap="square" lIns="0" tIns="0" rIns="0" bIns="0" anchor="t" anchorCtr="0">
            <a:noAutofit/>
          </a:bodyPr>
          <a:lstStyle>
            <a:lvl1pPr marL="457200" marR="0" lvl="0" indent="-228600" algn="r"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16" name="Google Shape;116;p28"/>
          <p:cNvSpPr txBox="1">
            <a:spLocks noGrp="1"/>
          </p:cNvSpPr>
          <p:nvPr>
            <p:ph type="body" idx="8"/>
          </p:nvPr>
        </p:nvSpPr>
        <p:spPr>
          <a:xfrm>
            <a:off x="7801337" y="2121408"/>
            <a:ext cx="3422967" cy="366474"/>
          </a:xfrm>
          <a:prstGeom prst="rect">
            <a:avLst/>
          </a:prstGeom>
          <a:noFill/>
          <a:ln>
            <a:noFill/>
          </a:ln>
        </p:spPr>
        <p:txBody>
          <a:bodyPr spcFirstLastPara="1" wrap="square" lIns="0" tIns="0" rIns="0" bIns="0" anchor="t" anchorCtr="0">
            <a:noAutofit/>
          </a:bodyPr>
          <a:lstStyle>
            <a:lvl1pPr marL="457200" marR="0" lvl="0" indent="-228600" algn="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17" name="Google Shape;117;p28"/>
          <p:cNvCxnSpPr/>
          <p:nvPr/>
        </p:nvCxnSpPr>
        <p:spPr>
          <a:xfrm rot="10800000">
            <a:off x="7789519" y="2565471"/>
            <a:ext cx="3434785" cy="0"/>
          </a:xfrm>
          <a:prstGeom prst="straightConnector1">
            <a:avLst/>
          </a:prstGeom>
          <a:noFill/>
          <a:ln w="9525" cap="flat" cmpd="sng">
            <a:solidFill>
              <a:srgbClr val="A5A5A5"/>
            </a:solidFill>
            <a:prstDash val="solid"/>
            <a:miter lim="800000"/>
            <a:headEnd type="none" w="sm" len="sm"/>
            <a:tailEnd type="none" w="sm" len="sm"/>
          </a:ln>
        </p:spPr>
      </p:cxnSp>
      <p:sp>
        <p:nvSpPr>
          <p:cNvPr id="118" name="Google Shape;118;p28"/>
          <p:cNvSpPr txBox="1">
            <a:spLocks noGrp="1"/>
          </p:cNvSpPr>
          <p:nvPr>
            <p:ph type="body" idx="9"/>
          </p:nvPr>
        </p:nvSpPr>
        <p:spPr>
          <a:xfrm>
            <a:off x="7810544" y="3016849"/>
            <a:ext cx="3413760" cy="869927"/>
          </a:xfrm>
          <a:prstGeom prst="rect">
            <a:avLst/>
          </a:prstGeom>
          <a:noFill/>
          <a:ln>
            <a:noFill/>
          </a:ln>
        </p:spPr>
        <p:txBody>
          <a:bodyPr spcFirstLastPara="1" wrap="square" lIns="0" tIns="0" rIns="0" bIns="0" anchor="t" anchorCtr="0">
            <a:noAutofit/>
          </a:bodyPr>
          <a:lstStyle>
            <a:lvl1pPr marL="457200" marR="0" lvl="0" indent="-330200" algn="r" rtl="0">
              <a:lnSpc>
                <a:spcPct val="11875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19" name="Google Shape;119;p28"/>
          <p:cNvSpPr txBox="1">
            <a:spLocks noGrp="1"/>
          </p:cNvSpPr>
          <p:nvPr>
            <p:ph type="body" idx="13"/>
          </p:nvPr>
        </p:nvSpPr>
        <p:spPr>
          <a:xfrm>
            <a:off x="7810541" y="4845073"/>
            <a:ext cx="3413760" cy="316207"/>
          </a:xfrm>
          <a:prstGeom prst="rect">
            <a:avLst/>
          </a:prstGeom>
          <a:noFill/>
          <a:ln>
            <a:noFill/>
          </a:ln>
        </p:spPr>
        <p:txBody>
          <a:bodyPr spcFirstLastPara="1" wrap="square" lIns="0" tIns="0" rIns="0" bIns="0" anchor="t" anchorCtr="0">
            <a:noAutofit/>
          </a:bodyPr>
          <a:lstStyle>
            <a:lvl1pPr marL="457200" marR="0" lvl="0" indent="-228600" algn="r"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20" name="Google Shape;120;p28"/>
          <p:cNvSpPr txBox="1">
            <a:spLocks noGrp="1"/>
          </p:cNvSpPr>
          <p:nvPr>
            <p:ph type="body" idx="14"/>
          </p:nvPr>
        </p:nvSpPr>
        <p:spPr>
          <a:xfrm>
            <a:off x="7812911" y="4331208"/>
            <a:ext cx="3411390" cy="366474"/>
          </a:xfrm>
          <a:prstGeom prst="rect">
            <a:avLst/>
          </a:prstGeom>
          <a:noFill/>
          <a:ln>
            <a:noFill/>
          </a:ln>
        </p:spPr>
        <p:txBody>
          <a:bodyPr spcFirstLastPara="1" wrap="square" lIns="0" tIns="0" rIns="0" bIns="0" anchor="t" anchorCtr="0">
            <a:noAutofit/>
          </a:bodyPr>
          <a:lstStyle>
            <a:lvl1pPr marL="457200" marR="0" lvl="0" indent="-228600" algn="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21" name="Google Shape;121;p28"/>
          <p:cNvCxnSpPr/>
          <p:nvPr/>
        </p:nvCxnSpPr>
        <p:spPr>
          <a:xfrm rot="10800000">
            <a:off x="7789516" y="4775271"/>
            <a:ext cx="3434785" cy="0"/>
          </a:xfrm>
          <a:prstGeom prst="straightConnector1">
            <a:avLst/>
          </a:prstGeom>
          <a:noFill/>
          <a:ln w="9525" cap="flat" cmpd="sng">
            <a:solidFill>
              <a:srgbClr val="A5A5A5"/>
            </a:solidFill>
            <a:prstDash val="solid"/>
            <a:miter lim="800000"/>
            <a:headEnd type="none" w="sm" len="sm"/>
            <a:tailEnd type="none" w="sm" len="sm"/>
          </a:ln>
        </p:spPr>
      </p:cxnSp>
      <p:sp>
        <p:nvSpPr>
          <p:cNvPr id="122" name="Google Shape;122;p28"/>
          <p:cNvSpPr txBox="1">
            <a:spLocks noGrp="1"/>
          </p:cNvSpPr>
          <p:nvPr>
            <p:ph type="body" idx="15"/>
          </p:nvPr>
        </p:nvSpPr>
        <p:spPr>
          <a:xfrm>
            <a:off x="7810541" y="5226649"/>
            <a:ext cx="3413760" cy="869927"/>
          </a:xfrm>
          <a:prstGeom prst="rect">
            <a:avLst/>
          </a:prstGeom>
          <a:noFill/>
          <a:ln>
            <a:noFill/>
          </a:ln>
        </p:spPr>
        <p:txBody>
          <a:bodyPr spcFirstLastPara="1" wrap="square" lIns="0" tIns="0" rIns="0" bIns="0" anchor="t" anchorCtr="0">
            <a:noAutofit/>
          </a:bodyPr>
          <a:lstStyle>
            <a:lvl1pPr marL="457200" marR="0" lvl="0" indent="-330200" algn="r" rtl="0">
              <a:lnSpc>
                <a:spcPct val="11875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23" name="Google Shape;123;p28"/>
          <p:cNvCxnSpPr/>
          <p:nvPr/>
        </p:nvCxnSpPr>
        <p:spPr>
          <a:xfrm rot="10800000">
            <a:off x="4699322" y="4078605"/>
            <a:ext cx="2772000" cy="0"/>
          </a:xfrm>
          <a:prstGeom prst="straightConnector1">
            <a:avLst/>
          </a:prstGeom>
          <a:solidFill>
            <a:schemeClr val="lt1"/>
          </a:solidFill>
          <a:ln w="12700" cap="flat" cmpd="sng">
            <a:solidFill>
              <a:schemeClr val="accent6"/>
            </a:solidFill>
            <a:prstDash val="solid"/>
            <a:miter lim="800000"/>
            <a:headEnd type="none" w="sm" len="sm"/>
            <a:tailEnd type="none" w="sm" len="sm"/>
          </a:ln>
        </p:spPr>
      </p:cxnSp>
      <p:sp>
        <p:nvSpPr>
          <p:cNvPr id="124" name="Google Shape;124;p28"/>
          <p:cNvSpPr txBox="1">
            <a:spLocks noGrp="1"/>
          </p:cNvSpPr>
          <p:nvPr>
            <p:ph type="body" idx="16"/>
          </p:nvPr>
        </p:nvSpPr>
        <p:spPr>
          <a:xfrm>
            <a:off x="685800" y="6444552"/>
            <a:ext cx="10820399" cy="262977"/>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1200" b="0" i="0" u="none" strike="noStrike" cap="none">
                <a:solidFill>
                  <a:srgbClr val="7F7F7F"/>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25" name="Google Shape;125;p28"/>
          <p:cNvCxnSpPr/>
          <p:nvPr/>
        </p:nvCxnSpPr>
        <p:spPr>
          <a:xfrm rot="5400000">
            <a:off x="4698355" y="4075557"/>
            <a:ext cx="2772000" cy="0"/>
          </a:xfrm>
          <a:prstGeom prst="straightConnector1">
            <a:avLst/>
          </a:prstGeom>
          <a:solidFill>
            <a:schemeClr val="lt1"/>
          </a:solidFill>
          <a:ln w="12700" cap="flat" cmpd="sng">
            <a:solidFill>
              <a:schemeClr val="accent6"/>
            </a:solidFill>
            <a:prstDash val="solid"/>
            <a:miter lim="800000"/>
            <a:headEnd type="none" w="sm" len="sm"/>
            <a:tailEnd type="none" w="sm" len="sm"/>
          </a:ln>
        </p:spPr>
      </p:cxnSp>
      <p:sp>
        <p:nvSpPr>
          <p:cNvPr id="126" name="Google Shape;126;p28"/>
          <p:cNvSpPr>
            <a:spLocks noGrp="1"/>
          </p:cNvSpPr>
          <p:nvPr>
            <p:ph type="pic" idx="17"/>
          </p:nvPr>
        </p:nvSpPr>
        <p:spPr>
          <a:xfrm>
            <a:off x="5254431" y="3251835"/>
            <a:ext cx="630000" cy="630116"/>
          </a:xfrm>
          <a:prstGeom prst="rect">
            <a:avLst/>
          </a:prstGeom>
          <a:noFill/>
          <a:ln>
            <a:noFill/>
          </a:ln>
        </p:spPr>
      </p:sp>
      <p:sp>
        <p:nvSpPr>
          <p:cNvPr id="127" name="Google Shape;127;p28"/>
          <p:cNvSpPr>
            <a:spLocks noGrp="1"/>
          </p:cNvSpPr>
          <p:nvPr>
            <p:ph type="pic" idx="18"/>
          </p:nvPr>
        </p:nvSpPr>
        <p:spPr>
          <a:xfrm>
            <a:off x="5252526" y="4275773"/>
            <a:ext cx="630000" cy="630116"/>
          </a:xfrm>
          <a:prstGeom prst="rect">
            <a:avLst/>
          </a:prstGeom>
          <a:noFill/>
          <a:ln>
            <a:noFill/>
          </a:ln>
        </p:spPr>
      </p:sp>
      <p:sp>
        <p:nvSpPr>
          <p:cNvPr id="128" name="Google Shape;128;p28"/>
          <p:cNvSpPr>
            <a:spLocks noGrp="1"/>
          </p:cNvSpPr>
          <p:nvPr>
            <p:ph type="pic" idx="19"/>
          </p:nvPr>
        </p:nvSpPr>
        <p:spPr>
          <a:xfrm>
            <a:off x="6284083" y="4275773"/>
            <a:ext cx="630000" cy="630116"/>
          </a:xfrm>
          <a:prstGeom prst="rect">
            <a:avLst/>
          </a:prstGeom>
          <a:noFill/>
          <a:ln>
            <a:noFill/>
          </a:ln>
        </p:spPr>
      </p:sp>
      <p:sp>
        <p:nvSpPr>
          <p:cNvPr id="129" name="Google Shape;129;p28"/>
          <p:cNvSpPr>
            <a:spLocks noGrp="1"/>
          </p:cNvSpPr>
          <p:nvPr>
            <p:ph type="pic" idx="20"/>
          </p:nvPr>
        </p:nvSpPr>
        <p:spPr>
          <a:xfrm>
            <a:off x="6283131" y="3251835"/>
            <a:ext cx="630000" cy="630116"/>
          </a:xfrm>
          <a:prstGeom prst="rect">
            <a:avLst/>
          </a:prstGeom>
          <a:noFill/>
          <a:ln>
            <a:noFill/>
          </a:ln>
        </p:spPr>
      </p:sp>
      <p:sp>
        <p:nvSpPr>
          <p:cNvPr id="130" name="Google Shape;130;p28" descr="http://CDA7A05BEB341B916F65548112A6C6CE.dms.sberbank.ru/CDA7A05BEB341B916F65548112A6C6CE-A725E85F6B34FA843334897E5A2047A6-AAA30C171C4A9D41EED9010724D0D207/1.png"/>
          <p:cNvSpPr/>
          <p:nvPr/>
        </p:nvSpPr>
        <p:spPr>
          <a:xfrm>
            <a:off x="0" y="0"/>
            <a:ext cx="1588" cy="1588"/>
          </a:xfrm>
          <a:prstGeom prst="rect">
            <a:avLst/>
          </a:prstGeom>
          <a:noFill/>
          <a:ln>
            <a:noFill/>
          </a:ln>
        </p:spPr>
      </p:sp>
      <p:sp>
        <p:nvSpPr>
          <p:cNvPr id="131" name="Google Shape;131;p28"/>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Тезисы 2 вариант">
  <p:cSld name="Тезисы 2 вариант">
    <p:bg>
      <p:bgPr>
        <a:blipFill>
          <a:blip r:embed="rId2">
            <a:alphaModFix/>
          </a:blip>
          <a:stretch>
            <a:fillRect/>
          </a:stretch>
        </a:blipFill>
        <a:effectLst/>
      </p:bgPr>
    </p:bg>
    <p:spTree>
      <p:nvGrpSpPr>
        <p:cNvPr id="1" name="Shape 132"/>
        <p:cNvGrpSpPr/>
        <p:nvPr/>
      </p:nvGrpSpPr>
      <p:grpSpPr>
        <a:xfrm>
          <a:off x="0" y="0"/>
          <a:ext cx="0" cy="0"/>
          <a:chOff x="0" y="0"/>
          <a:chExt cx="0" cy="0"/>
        </a:xfrm>
      </p:grpSpPr>
      <p:cxnSp>
        <p:nvCxnSpPr>
          <p:cNvPr id="133" name="Google Shape;133;p29"/>
          <p:cNvCxnSpPr/>
          <p:nvPr/>
        </p:nvCxnSpPr>
        <p:spPr>
          <a:xfrm flipH="1">
            <a:off x="4565652" y="4812024"/>
            <a:ext cx="801368" cy="597535"/>
          </a:xfrm>
          <a:prstGeom prst="straightConnector1">
            <a:avLst/>
          </a:prstGeom>
          <a:solidFill>
            <a:schemeClr val="lt1"/>
          </a:solidFill>
          <a:ln w="12700" cap="flat" cmpd="sng">
            <a:solidFill>
              <a:schemeClr val="accent6"/>
            </a:solidFill>
            <a:prstDash val="solid"/>
            <a:miter lim="800000"/>
            <a:headEnd type="none" w="sm" len="sm"/>
            <a:tailEnd type="none" w="sm" len="sm"/>
          </a:ln>
        </p:spPr>
      </p:cxnSp>
      <p:sp>
        <p:nvSpPr>
          <p:cNvPr id="134" name="Google Shape;134;p29"/>
          <p:cNvSpPr/>
          <p:nvPr/>
        </p:nvSpPr>
        <p:spPr>
          <a:xfrm>
            <a:off x="7623489" y="1987550"/>
            <a:ext cx="3876040" cy="1512647"/>
          </a:xfrm>
          <a:prstGeom prst="roundRect">
            <a:avLst>
              <a:gd name="adj" fmla="val 9442"/>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5" name="Google Shape;135;p29"/>
          <p:cNvSpPr/>
          <p:nvPr/>
        </p:nvSpPr>
        <p:spPr>
          <a:xfrm>
            <a:off x="7623489" y="4654472"/>
            <a:ext cx="3876040" cy="1512647"/>
          </a:xfrm>
          <a:prstGeom prst="roundRect">
            <a:avLst>
              <a:gd name="adj" fmla="val 9442"/>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6" name="Google Shape;136;p29"/>
          <p:cNvSpPr/>
          <p:nvPr/>
        </p:nvSpPr>
        <p:spPr>
          <a:xfrm>
            <a:off x="691509" y="4654472"/>
            <a:ext cx="3876040" cy="1512647"/>
          </a:xfrm>
          <a:prstGeom prst="roundRect">
            <a:avLst>
              <a:gd name="adj" fmla="val 9442"/>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7" name="Google Shape;137;p29"/>
          <p:cNvSpPr/>
          <p:nvPr/>
        </p:nvSpPr>
        <p:spPr>
          <a:xfrm>
            <a:off x="691509" y="1987550"/>
            <a:ext cx="3876040" cy="1512647"/>
          </a:xfrm>
          <a:prstGeom prst="roundRect">
            <a:avLst>
              <a:gd name="adj" fmla="val 9442"/>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8" name="Google Shape;138;p29"/>
          <p:cNvSpPr txBox="1">
            <a:spLocks noGrp="1"/>
          </p:cNvSpPr>
          <p:nvPr>
            <p:ph type="body" idx="1"/>
          </p:nvPr>
        </p:nvSpPr>
        <p:spPr>
          <a:xfrm>
            <a:off x="901668" y="2516527"/>
            <a:ext cx="3413760" cy="316207"/>
          </a:xfrm>
          <a:prstGeom prst="rect">
            <a:avLst/>
          </a:prstGeom>
          <a:noFill/>
          <a:ln>
            <a:noFill/>
          </a:ln>
        </p:spPr>
        <p:txBody>
          <a:bodyPr spcFirstLastPara="1" wrap="square" lIns="0" tIns="0" rIns="0" bIns="0" anchor="t" anchorCtr="0">
            <a:noAutofit/>
          </a:bodyPr>
          <a:lstStyle>
            <a:lvl1pPr marL="457200" marR="0" lvl="0" indent="-228600" algn="l" rtl="0">
              <a:lnSpc>
                <a:spcPct val="127777"/>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39" name="Google Shape;139;p29"/>
          <p:cNvSpPr txBox="1">
            <a:spLocks noGrp="1"/>
          </p:cNvSpPr>
          <p:nvPr>
            <p:ph type="body" idx="2"/>
          </p:nvPr>
        </p:nvSpPr>
        <p:spPr>
          <a:xfrm>
            <a:off x="901668" y="2090928"/>
            <a:ext cx="3418390"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0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40" name="Google Shape;140;p29"/>
          <p:cNvCxnSpPr/>
          <p:nvPr/>
        </p:nvCxnSpPr>
        <p:spPr>
          <a:xfrm rot="10800000">
            <a:off x="901668" y="2443551"/>
            <a:ext cx="3434785" cy="0"/>
          </a:xfrm>
          <a:prstGeom prst="straightConnector1">
            <a:avLst/>
          </a:prstGeom>
          <a:noFill/>
          <a:ln w="9525" cap="flat" cmpd="sng">
            <a:solidFill>
              <a:srgbClr val="A5A5A5"/>
            </a:solidFill>
            <a:prstDash val="solid"/>
            <a:miter lim="800000"/>
            <a:headEnd type="none" w="sm" len="sm"/>
            <a:tailEnd type="none" w="sm" len="sm"/>
          </a:ln>
        </p:spPr>
      </p:cxnSp>
      <p:sp>
        <p:nvSpPr>
          <p:cNvPr id="141" name="Google Shape;141;p29"/>
          <p:cNvSpPr txBox="1">
            <a:spLocks noGrp="1"/>
          </p:cNvSpPr>
          <p:nvPr>
            <p:ph type="body" idx="3"/>
          </p:nvPr>
        </p:nvSpPr>
        <p:spPr>
          <a:xfrm>
            <a:off x="901668" y="2844515"/>
            <a:ext cx="3413760" cy="584485"/>
          </a:xfrm>
          <a:prstGeom prst="rect">
            <a:avLst/>
          </a:prstGeom>
          <a:noFill/>
          <a:ln>
            <a:noFill/>
          </a:ln>
        </p:spPr>
        <p:txBody>
          <a:bodyPr spcFirstLastPara="1" wrap="square" lIns="0" tIns="0" rIns="0" bIns="0" anchor="t" anchorCtr="0">
            <a:noAutofit/>
          </a:bodyPr>
          <a:lstStyle>
            <a:lvl1pPr marL="457200" marR="0" lvl="0" indent="-298450" algn="l" rtl="0">
              <a:lnSpc>
                <a:spcPct val="127272"/>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42" name="Google Shape;142;p29"/>
          <p:cNvSpPr txBox="1">
            <a:spLocks noGrp="1"/>
          </p:cNvSpPr>
          <p:nvPr>
            <p:ph type="body" idx="4"/>
          </p:nvPr>
        </p:nvSpPr>
        <p:spPr>
          <a:xfrm>
            <a:off x="901668" y="5171929"/>
            <a:ext cx="3413760" cy="316207"/>
          </a:xfrm>
          <a:prstGeom prst="rect">
            <a:avLst/>
          </a:prstGeom>
          <a:noFill/>
          <a:ln>
            <a:noFill/>
          </a:ln>
        </p:spPr>
        <p:txBody>
          <a:bodyPr spcFirstLastPara="1" wrap="square" lIns="0" tIns="0" rIns="0" bIns="0" anchor="t" anchorCtr="0">
            <a:noAutofit/>
          </a:bodyPr>
          <a:lstStyle>
            <a:lvl1pPr marL="457200" marR="0" lvl="0" indent="-228600" algn="l" rtl="0">
              <a:lnSpc>
                <a:spcPct val="127777"/>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43" name="Google Shape;143;p29"/>
          <p:cNvSpPr txBox="1">
            <a:spLocks noGrp="1"/>
          </p:cNvSpPr>
          <p:nvPr>
            <p:ph type="body" idx="5"/>
          </p:nvPr>
        </p:nvSpPr>
        <p:spPr>
          <a:xfrm>
            <a:off x="901668" y="4755998"/>
            <a:ext cx="3418390"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0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44" name="Google Shape;144;p29"/>
          <p:cNvCxnSpPr/>
          <p:nvPr/>
        </p:nvCxnSpPr>
        <p:spPr>
          <a:xfrm rot="10800000">
            <a:off x="901668" y="5108621"/>
            <a:ext cx="3434785" cy="0"/>
          </a:xfrm>
          <a:prstGeom prst="straightConnector1">
            <a:avLst/>
          </a:prstGeom>
          <a:noFill/>
          <a:ln w="9525" cap="flat" cmpd="sng">
            <a:solidFill>
              <a:srgbClr val="A5A5A5"/>
            </a:solidFill>
            <a:prstDash val="solid"/>
            <a:miter lim="800000"/>
            <a:headEnd type="none" w="sm" len="sm"/>
            <a:tailEnd type="none" w="sm" len="sm"/>
          </a:ln>
        </p:spPr>
      </p:cxnSp>
      <p:sp>
        <p:nvSpPr>
          <p:cNvPr id="145" name="Google Shape;145;p29"/>
          <p:cNvSpPr txBox="1">
            <a:spLocks noGrp="1"/>
          </p:cNvSpPr>
          <p:nvPr>
            <p:ph type="body" idx="6"/>
          </p:nvPr>
        </p:nvSpPr>
        <p:spPr>
          <a:xfrm>
            <a:off x="901668" y="5509585"/>
            <a:ext cx="3413760" cy="584485"/>
          </a:xfrm>
          <a:prstGeom prst="rect">
            <a:avLst/>
          </a:prstGeom>
          <a:noFill/>
          <a:ln>
            <a:noFill/>
          </a:ln>
        </p:spPr>
        <p:txBody>
          <a:bodyPr spcFirstLastPara="1" wrap="square" lIns="0" tIns="0" rIns="0" bIns="0" anchor="t" anchorCtr="0">
            <a:noAutofit/>
          </a:bodyPr>
          <a:lstStyle>
            <a:lvl1pPr marL="457200" marR="0" lvl="0" indent="-298450" algn="l" rtl="0">
              <a:lnSpc>
                <a:spcPct val="172727"/>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46" name="Google Shape;146;p29"/>
          <p:cNvSpPr txBox="1">
            <a:spLocks noGrp="1"/>
          </p:cNvSpPr>
          <p:nvPr>
            <p:ph type="body" idx="7"/>
          </p:nvPr>
        </p:nvSpPr>
        <p:spPr>
          <a:xfrm>
            <a:off x="7875308" y="2506859"/>
            <a:ext cx="3413760" cy="316207"/>
          </a:xfrm>
          <a:prstGeom prst="rect">
            <a:avLst/>
          </a:prstGeom>
          <a:noFill/>
          <a:ln>
            <a:noFill/>
          </a:ln>
        </p:spPr>
        <p:txBody>
          <a:bodyPr spcFirstLastPara="1" wrap="square" lIns="0" tIns="0" rIns="0" bIns="0" anchor="t" anchorCtr="0">
            <a:noAutofit/>
          </a:bodyPr>
          <a:lstStyle>
            <a:lvl1pPr marL="457200" marR="0" lvl="0" indent="-228600" algn="r" rtl="0">
              <a:lnSpc>
                <a:spcPct val="127777"/>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47" name="Google Shape;147;p29"/>
          <p:cNvSpPr txBox="1">
            <a:spLocks noGrp="1"/>
          </p:cNvSpPr>
          <p:nvPr>
            <p:ph type="body" idx="8"/>
          </p:nvPr>
        </p:nvSpPr>
        <p:spPr>
          <a:xfrm>
            <a:off x="7866101" y="2090928"/>
            <a:ext cx="3422967" cy="366474"/>
          </a:xfrm>
          <a:prstGeom prst="rect">
            <a:avLst/>
          </a:prstGeom>
          <a:noFill/>
          <a:ln>
            <a:noFill/>
          </a:ln>
        </p:spPr>
        <p:txBody>
          <a:bodyPr spcFirstLastPara="1" wrap="square" lIns="0" tIns="0" rIns="0" bIns="0" anchor="t" anchorCtr="0">
            <a:noAutofit/>
          </a:bodyPr>
          <a:lstStyle>
            <a:lvl1pPr marL="457200" marR="0" lvl="0" indent="-228600" algn="r" rtl="0">
              <a:spcBef>
                <a:spcPts val="3000"/>
              </a:spcBef>
              <a:spcAft>
                <a:spcPts val="0"/>
              </a:spcAft>
              <a:buSzPts val="1400"/>
              <a:buNone/>
              <a:defRPr sz="20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48" name="Google Shape;148;p29"/>
          <p:cNvCxnSpPr/>
          <p:nvPr/>
        </p:nvCxnSpPr>
        <p:spPr>
          <a:xfrm rot="10800000">
            <a:off x="7854283" y="2443551"/>
            <a:ext cx="3434785" cy="0"/>
          </a:xfrm>
          <a:prstGeom prst="straightConnector1">
            <a:avLst/>
          </a:prstGeom>
          <a:noFill/>
          <a:ln w="9525" cap="flat" cmpd="sng">
            <a:solidFill>
              <a:srgbClr val="A5A5A5"/>
            </a:solidFill>
            <a:prstDash val="solid"/>
            <a:miter lim="800000"/>
            <a:headEnd type="none" w="sm" len="sm"/>
            <a:tailEnd type="none" w="sm" len="sm"/>
          </a:ln>
        </p:spPr>
      </p:cxnSp>
      <p:sp>
        <p:nvSpPr>
          <p:cNvPr id="149" name="Google Shape;149;p29"/>
          <p:cNvSpPr txBox="1">
            <a:spLocks noGrp="1"/>
          </p:cNvSpPr>
          <p:nvPr>
            <p:ph type="body" idx="9"/>
          </p:nvPr>
        </p:nvSpPr>
        <p:spPr>
          <a:xfrm>
            <a:off x="7875308" y="2844515"/>
            <a:ext cx="3413760" cy="584485"/>
          </a:xfrm>
          <a:prstGeom prst="rect">
            <a:avLst/>
          </a:prstGeom>
          <a:noFill/>
          <a:ln>
            <a:noFill/>
          </a:ln>
        </p:spPr>
        <p:txBody>
          <a:bodyPr spcFirstLastPara="1" wrap="square" lIns="0" tIns="0" rIns="0" bIns="0" anchor="t" anchorCtr="0">
            <a:noAutofit/>
          </a:bodyPr>
          <a:lstStyle>
            <a:lvl1pPr marL="457200" marR="0" lvl="0" indent="-298450" algn="r" rtl="0">
              <a:lnSpc>
                <a:spcPct val="172727"/>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50" name="Google Shape;150;p29"/>
          <p:cNvSpPr txBox="1">
            <a:spLocks noGrp="1"/>
          </p:cNvSpPr>
          <p:nvPr>
            <p:ph type="body" idx="13"/>
          </p:nvPr>
        </p:nvSpPr>
        <p:spPr>
          <a:xfrm>
            <a:off x="7875308" y="5192249"/>
            <a:ext cx="3413760" cy="316207"/>
          </a:xfrm>
          <a:prstGeom prst="rect">
            <a:avLst/>
          </a:prstGeom>
          <a:noFill/>
          <a:ln>
            <a:noFill/>
          </a:ln>
        </p:spPr>
        <p:txBody>
          <a:bodyPr spcFirstLastPara="1" wrap="square" lIns="0" tIns="0" rIns="0" bIns="0" anchor="t" anchorCtr="0">
            <a:noAutofit/>
          </a:bodyPr>
          <a:lstStyle>
            <a:lvl1pPr marL="457200" marR="0" lvl="0" indent="-228600" algn="r" rtl="0">
              <a:lnSpc>
                <a:spcPct val="127777"/>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51" name="Google Shape;151;p29"/>
          <p:cNvSpPr txBox="1">
            <a:spLocks noGrp="1"/>
          </p:cNvSpPr>
          <p:nvPr>
            <p:ph type="body" idx="14"/>
          </p:nvPr>
        </p:nvSpPr>
        <p:spPr>
          <a:xfrm>
            <a:off x="7877678" y="4776318"/>
            <a:ext cx="3411390" cy="366474"/>
          </a:xfrm>
          <a:prstGeom prst="rect">
            <a:avLst/>
          </a:prstGeom>
          <a:noFill/>
          <a:ln>
            <a:noFill/>
          </a:ln>
        </p:spPr>
        <p:txBody>
          <a:bodyPr spcFirstLastPara="1" wrap="square" lIns="0" tIns="0" rIns="0" bIns="0" anchor="t" anchorCtr="0">
            <a:noAutofit/>
          </a:bodyPr>
          <a:lstStyle>
            <a:lvl1pPr marL="457200" marR="0" lvl="0" indent="-228600" algn="r" rtl="0">
              <a:spcBef>
                <a:spcPts val="3000"/>
              </a:spcBef>
              <a:spcAft>
                <a:spcPts val="0"/>
              </a:spcAft>
              <a:buSzPts val="1400"/>
              <a:buNone/>
              <a:defRPr sz="20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52" name="Google Shape;152;p29"/>
          <p:cNvCxnSpPr/>
          <p:nvPr/>
        </p:nvCxnSpPr>
        <p:spPr>
          <a:xfrm rot="10800000">
            <a:off x="7854283" y="5128941"/>
            <a:ext cx="3434785" cy="0"/>
          </a:xfrm>
          <a:prstGeom prst="straightConnector1">
            <a:avLst/>
          </a:prstGeom>
          <a:noFill/>
          <a:ln w="9525" cap="flat" cmpd="sng">
            <a:solidFill>
              <a:srgbClr val="A5A5A5"/>
            </a:solidFill>
            <a:prstDash val="solid"/>
            <a:miter lim="800000"/>
            <a:headEnd type="none" w="sm" len="sm"/>
            <a:tailEnd type="none" w="sm" len="sm"/>
          </a:ln>
        </p:spPr>
      </p:cxnSp>
      <p:sp>
        <p:nvSpPr>
          <p:cNvPr id="153" name="Google Shape;153;p29"/>
          <p:cNvSpPr txBox="1">
            <a:spLocks noGrp="1"/>
          </p:cNvSpPr>
          <p:nvPr>
            <p:ph type="body" idx="15"/>
          </p:nvPr>
        </p:nvSpPr>
        <p:spPr>
          <a:xfrm>
            <a:off x="7875308" y="5529905"/>
            <a:ext cx="3413760" cy="584485"/>
          </a:xfrm>
          <a:prstGeom prst="rect">
            <a:avLst/>
          </a:prstGeom>
          <a:noFill/>
          <a:ln>
            <a:noFill/>
          </a:ln>
        </p:spPr>
        <p:txBody>
          <a:bodyPr spcFirstLastPara="1" wrap="square" lIns="0" tIns="0" rIns="0" bIns="0" anchor="t" anchorCtr="0">
            <a:noAutofit/>
          </a:bodyPr>
          <a:lstStyle>
            <a:lvl1pPr marL="457200" marR="0" lvl="0" indent="-298450" algn="r" rtl="0">
              <a:lnSpc>
                <a:spcPct val="172727"/>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54" name="Google Shape;154;p29"/>
          <p:cNvCxnSpPr/>
          <p:nvPr/>
        </p:nvCxnSpPr>
        <p:spPr>
          <a:xfrm>
            <a:off x="4565652" y="2743835"/>
            <a:ext cx="801368" cy="597535"/>
          </a:xfrm>
          <a:prstGeom prst="straightConnector1">
            <a:avLst/>
          </a:prstGeom>
          <a:solidFill>
            <a:schemeClr val="lt1"/>
          </a:solidFill>
          <a:ln w="12700" cap="flat" cmpd="sng">
            <a:solidFill>
              <a:schemeClr val="accent6"/>
            </a:solidFill>
            <a:prstDash val="solid"/>
            <a:miter lim="800000"/>
            <a:headEnd type="none" w="sm" len="sm"/>
            <a:tailEnd type="none" w="sm" len="sm"/>
          </a:ln>
        </p:spPr>
      </p:cxnSp>
      <p:cxnSp>
        <p:nvCxnSpPr>
          <p:cNvPr id="155" name="Google Shape;155;p29"/>
          <p:cNvCxnSpPr/>
          <p:nvPr/>
        </p:nvCxnSpPr>
        <p:spPr>
          <a:xfrm>
            <a:off x="6825432" y="4812024"/>
            <a:ext cx="801368" cy="597535"/>
          </a:xfrm>
          <a:prstGeom prst="straightConnector1">
            <a:avLst/>
          </a:prstGeom>
          <a:solidFill>
            <a:schemeClr val="lt1"/>
          </a:solidFill>
          <a:ln w="12700" cap="flat" cmpd="sng">
            <a:solidFill>
              <a:schemeClr val="accent6"/>
            </a:solidFill>
            <a:prstDash val="solid"/>
            <a:miter lim="800000"/>
            <a:headEnd type="none" w="sm" len="sm"/>
            <a:tailEnd type="none" w="sm" len="sm"/>
          </a:ln>
        </p:spPr>
      </p:cxnSp>
      <p:cxnSp>
        <p:nvCxnSpPr>
          <p:cNvPr id="156" name="Google Shape;156;p29"/>
          <p:cNvCxnSpPr/>
          <p:nvPr/>
        </p:nvCxnSpPr>
        <p:spPr>
          <a:xfrm flipH="1">
            <a:off x="6825432" y="2743835"/>
            <a:ext cx="801368" cy="597535"/>
          </a:xfrm>
          <a:prstGeom prst="straightConnector1">
            <a:avLst/>
          </a:prstGeom>
          <a:solidFill>
            <a:schemeClr val="lt1"/>
          </a:solidFill>
          <a:ln w="12700" cap="flat" cmpd="sng">
            <a:solidFill>
              <a:schemeClr val="accent6"/>
            </a:solidFill>
            <a:prstDash val="solid"/>
            <a:miter lim="800000"/>
            <a:headEnd type="none" w="sm" len="sm"/>
            <a:tailEnd type="none" w="sm" len="sm"/>
          </a:ln>
        </p:spPr>
      </p:cxnSp>
      <p:sp>
        <p:nvSpPr>
          <p:cNvPr id="157" name="Google Shape;157;p29"/>
          <p:cNvSpPr/>
          <p:nvPr/>
        </p:nvSpPr>
        <p:spPr>
          <a:xfrm>
            <a:off x="4841855" y="3328034"/>
            <a:ext cx="2512317" cy="1498600"/>
          </a:xfrm>
          <a:prstGeom prst="roundRect">
            <a:avLst>
              <a:gd name="adj" fmla="val 9442"/>
            </a:avLst>
          </a:prstGeom>
          <a:solidFill>
            <a:srgbClr val="CCF6E2"/>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8" name="Google Shape;158;p29"/>
          <p:cNvSpPr txBox="1">
            <a:spLocks noGrp="1"/>
          </p:cNvSpPr>
          <p:nvPr>
            <p:ph type="body" idx="16"/>
          </p:nvPr>
        </p:nvSpPr>
        <p:spPr>
          <a:xfrm>
            <a:off x="5043913" y="3516473"/>
            <a:ext cx="2108200" cy="1121723"/>
          </a:xfrm>
          <a:prstGeom prst="rect">
            <a:avLst/>
          </a:prstGeom>
          <a:noFill/>
          <a:ln>
            <a:noFill/>
          </a:ln>
        </p:spPr>
        <p:txBody>
          <a:bodyPr spcFirstLastPara="1" wrap="square" lIns="0" tIns="0" rIns="0" bIns="0" anchor="ctr" anchorCtr="0">
            <a:noAutofit/>
          </a:bodyPr>
          <a:lstStyle>
            <a:lvl1pPr marL="457200" marR="0" lvl="0" indent="-228600" algn="ctr" rtl="0">
              <a:lnSpc>
                <a:spcPct val="127777"/>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59" name="Google Shape;159;p29" descr="http://CDA7A05BEB341B916F65548112A6C6CE.dms.sberbank.ru/CDA7A05BEB341B916F65548112A6C6CE-A725E85F6B34FA843334897E5A2047A6-12CCDF8784D63F3065462AABE341BB53/1.png"/>
          <p:cNvSpPr/>
          <p:nvPr/>
        </p:nvSpPr>
        <p:spPr>
          <a:xfrm>
            <a:off x="0" y="0"/>
            <a:ext cx="1588" cy="1588"/>
          </a:xfrm>
          <a:prstGeom prst="rect">
            <a:avLst/>
          </a:prstGeom>
          <a:noFill/>
          <a:ln>
            <a:noFill/>
          </a:ln>
        </p:spPr>
      </p:sp>
      <p:sp>
        <p:nvSpPr>
          <p:cNvPr id="160" name="Google Shape;160;p29" descr="http://CDA7A05BEB341B916F65548112A6C6CE.dms.sberbank.ru/CDA7A05BEB341B916F65548112A6C6CE-A725E85F6B34FA843334897E5A2047A6-AAA30C171C4A9D41EED9010724D0D207/1.png"/>
          <p:cNvSpPr/>
          <p:nvPr/>
        </p:nvSpPr>
        <p:spPr>
          <a:xfrm>
            <a:off x="0" y="0"/>
            <a:ext cx="1588" cy="1588"/>
          </a:xfrm>
          <a:prstGeom prst="rect">
            <a:avLst/>
          </a:prstGeom>
          <a:noFill/>
          <a:ln>
            <a:noFill/>
          </a:ln>
        </p:spPr>
      </p:sp>
      <p:sp>
        <p:nvSpPr>
          <p:cNvPr id="161" name="Google Shape;161;p29"/>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_Цели обучающего решения блоки/иконки">
  <p:cSld name="2_Цели обучающего решения блоки/иконки">
    <p:bg>
      <p:bgPr>
        <a:blipFill>
          <a:blip r:embed="rId2">
            <a:alphaModFix/>
          </a:blip>
          <a:stretch>
            <a:fillRect/>
          </a:stretch>
        </a:blipFill>
        <a:effectLst/>
      </p:bgPr>
    </p:bg>
    <p:spTree>
      <p:nvGrpSpPr>
        <p:cNvPr id="1" name="Shape 162"/>
        <p:cNvGrpSpPr/>
        <p:nvPr/>
      </p:nvGrpSpPr>
      <p:grpSpPr>
        <a:xfrm>
          <a:off x="0" y="0"/>
          <a:ext cx="0" cy="0"/>
          <a:chOff x="0" y="0"/>
          <a:chExt cx="0" cy="0"/>
        </a:xfrm>
      </p:grpSpPr>
      <p:sp>
        <p:nvSpPr>
          <p:cNvPr id="163" name="Google Shape;163;p30"/>
          <p:cNvSpPr/>
          <p:nvPr/>
        </p:nvSpPr>
        <p:spPr>
          <a:xfrm>
            <a:off x="690880" y="1983740"/>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4" name="Google Shape;164;p30"/>
          <p:cNvSpPr>
            <a:spLocks noGrp="1"/>
          </p:cNvSpPr>
          <p:nvPr>
            <p:ph type="pic" idx="2"/>
          </p:nvPr>
        </p:nvSpPr>
        <p:spPr>
          <a:xfrm>
            <a:off x="998368" y="2291170"/>
            <a:ext cx="630000" cy="630116"/>
          </a:xfrm>
          <a:prstGeom prst="rect">
            <a:avLst/>
          </a:prstGeom>
          <a:noFill/>
          <a:ln>
            <a:noFill/>
          </a:ln>
        </p:spPr>
      </p:sp>
      <p:sp>
        <p:nvSpPr>
          <p:cNvPr id="165" name="Google Shape;165;p30"/>
          <p:cNvSpPr txBox="1">
            <a:spLocks noGrp="1"/>
          </p:cNvSpPr>
          <p:nvPr>
            <p:ph type="body" idx="1"/>
          </p:nvPr>
        </p:nvSpPr>
        <p:spPr>
          <a:xfrm>
            <a:off x="2218738" y="2495065"/>
            <a:ext cx="3409902" cy="316207"/>
          </a:xfrm>
          <a:prstGeom prst="rect">
            <a:avLst/>
          </a:prstGeom>
          <a:noFill/>
          <a:ln>
            <a:noFill/>
          </a:ln>
        </p:spPr>
        <p:txBody>
          <a:bodyPr spcFirstLastPara="1" wrap="square" lIns="0" tIns="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66" name="Google Shape;166;p30"/>
          <p:cNvSpPr txBox="1">
            <a:spLocks noGrp="1"/>
          </p:cNvSpPr>
          <p:nvPr>
            <p:ph type="body" idx="3"/>
          </p:nvPr>
        </p:nvSpPr>
        <p:spPr>
          <a:xfrm>
            <a:off x="2218738" y="1981200"/>
            <a:ext cx="3414526"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67" name="Google Shape;167;p30"/>
          <p:cNvCxnSpPr/>
          <p:nvPr/>
        </p:nvCxnSpPr>
        <p:spPr>
          <a:xfrm rot="10800000">
            <a:off x="2218740" y="2430531"/>
            <a:ext cx="3409900" cy="0"/>
          </a:xfrm>
          <a:prstGeom prst="straightConnector1">
            <a:avLst/>
          </a:prstGeom>
          <a:noFill/>
          <a:ln w="9525" cap="flat" cmpd="sng">
            <a:solidFill>
              <a:srgbClr val="A5A5A5"/>
            </a:solidFill>
            <a:prstDash val="solid"/>
            <a:miter lim="800000"/>
            <a:headEnd type="none" w="sm" len="sm"/>
            <a:tailEnd type="none" w="sm" len="sm"/>
          </a:ln>
        </p:spPr>
      </p:cxnSp>
      <p:sp>
        <p:nvSpPr>
          <p:cNvPr id="168" name="Google Shape;168;p30"/>
          <p:cNvSpPr txBox="1">
            <a:spLocks noGrp="1"/>
          </p:cNvSpPr>
          <p:nvPr>
            <p:ph type="body" idx="4"/>
          </p:nvPr>
        </p:nvSpPr>
        <p:spPr>
          <a:xfrm>
            <a:off x="2218738" y="2876641"/>
            <a:ext cx="3409902" cy="869927"/>
          </a:xfrm>
          <a:prstGeom prst="rect">
            <a:avLst/>
          </a:prstGeom>
          <a:noFill/>
          <a:ln>
            <a:noFill/>
          </a:ln>
        </p:spPr>
        <p:txBody>
          <a:bodyPr spcFirstLastPara="1" wrap="square" lIns="0" tIns="0" rIns="0" bIns="0" anchor="t" anchorCtr="0">
            <a:noAutofit/>
          </a:bodyPr>
          <a:lstStyle>
            <a:lvl1pPr marL="457200" marR="0" lvl="0" indent="-330200" algn="l" rtl="0">
              <a:lnSpc>
                <a:spcPct val="11875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69" name="Google Shape;169;p30"/>
          <p:cNvSpPr/>
          <p:nvPr/>
        </p:nvSpPr>
        <p:spPr>
          <a:xfrm>
            <a:off x="6563816" y="1983740"/>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0" name="Google Shape;170;p30"/>
          <p:cNvSpPr>
            <a:spLocks noGrp="1"/>
          </p:cNvSpPr>
          <p:nvPr>
            <p:ph type="pic" idx="5"/>
          </p:nvPr>
        </p:nvSpPr>
        <p:spPr>
          <a:xfrm>
            <a:off x="6871304" y="2291170"/>
            <a:ext cx="630000" cy="630116"/>
          </a:xfrm>
          <a:prstGeom prst="rect">
            <a:avLst/>
          </a:prstGeom>
          <a:noFill/>
          <a:ln>
            <a:noFill/>
          </a:ln>
        </p:spPr>
      </p:sp>
      <p:sp>
        <p:nvSpPr>
          <p:cNvPr id="171" name="Google Shape;171;p30"/>
          <p:cNvSpPr txBox="1">
            <a:spLocks noGrp="1"/>
          </p:cNvSpPr>
          <p:nvPr>
            <p:ph type="body" idx="6"/>
          </p:nvPr>
        </p:nvSpPr>
        <p:spPr>
          <a:xfrm>
            <a:off x="8091674" y="2495065"/>
            <a:ext cx="3409902" cy="316207"/>
          </a:xfrm>
          <a:prstGeom prst="rect">
            <a:avLst/>
          </a:prstGeom>
          <a:noFill/>
          <a:ln>
            <a:noFill/>
          </a:ln>
        </p:spPr>
        <p:txBody>
          <a:bodyPr spcFirstLastPara="1" wrap="square" lIns="0" tIns="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72" name="Google Shape;172;p30"/>
          <p:cNvSpPr txBox="1">
            <a:spLocks noGrp="1"/>
          </p:cNvSpPr>
          <p:nvPr>
            <p:ph type="body" idx="7"/>
          </p:nvPr>
        </p:nvSpPr>
        <p:spPr>
          <a:xfrm>
            <a:off x="8091674" y="1981200"/>
            <a:ext cx="3414526"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73" name="Google Shape;173;p30"/>
          <p:cNvCxnSpPr/>
          <p:nvPr/>
        </p:nvCxnSpPr>
        <p:spPr>
          <a:xfrm rot="10800000">
            <a:off x="8091676" y="2430531"/>
            <a:ext cx="3409900" cy="0"/>
          </a:xfrm>
          <a:prstGeom prst="straightConnector1">
            <a:avLst/>
          </a:prstGeom>
          <a:noFill/>
          <a:ln w="9525" cap="flat" cmpd="sng">
            <a:solidFill>
              <a:srgbClr val="A5A5A5"/>
            </a:solidFill>
            <a:prstDash val="solid"/>
            <a:miter lim="800000"/>
            <a:headEnd type="none" w="sm" len="sm"/>
            <a:tailEnd type="none" w="sm" len="sm"/>
          </a:ln>
        </p:spPr>
      </p:cxnSp>
      <p:sp>
        <p:nvSpPr>
          <p:cNvPr id="174" name="Google Shape;174;p30"/>
          <p:cNvSpPr txBox="1">
            <a:spLocks noGrp="1"/>
          </p:cNvSpPr>
          <p:nvPr>
            <p:ph type="body" idx="8"/>
          </p:nvPr>
        </p:nvSpPr>
        <p:spPr>
          <a:xfrm>
            <a:off x="8091674" y="2876641"/>
            <a:ext cx="3409902" cy="869927"/>
          </a:xfrm>
          <a:prstGeom prst="rect">
            <a:avLst/>
          </a:prstGeom>
          <a:noFill/>
          <a:ln>
            <a:noFill/>
          </a:ln>
        </p:spPr>
        <p:txBody>
          <a:bodyPr spcFirstLastPara="1" wrap="square" lIns="0" tIns="0" rIns="0" bIns="0" anchor="t" anchorCtr="0">
            <a:noAutofit/>
          </a:bodyPr>
          <a:lstStyle>
            <a:lvl1pPr marL="457200" marR="0" lvl="0" indent="-330200" algn="l" rtl="0">
              <a:lnSpc>
                <a:spcPct val="11875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75" name="Google Shape;175;p30"/>
          <p:cNvSpPr/>
          <p:nvPr/>
        </p:nvSpPr>
        <p:spPr>
          <a:xfrm>
            <a:off x="690880" y="4191000"/>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6" name="Google Shape;176;p30"/>
          <p:cNvSpPr>
            <a:spLocks noGrp="1"/>
          </p:cNvSpPr>
          <p:nvPr>
            <p:ph type="pic" idx="9"/>
          </p:nvPr>
        </p:nvSpPr>
        <p:spPr>
          <a:xfrm>
            <a:off x="998368" y="4498430"/>
            <a:ext cx="630000" cy="630116"/>
          </a:xfrm>
          <a:prstGeom prst="rect">
            <a:avLst/>
          </a:prstGeom>
          <a:noFill/>
          <a:ln>
            <a:noFill/>
          </a:ln>
        </p:spPr>
      </p:sp>
      <p:sp>
        <p:nvSpPr>
          <p:cNvPr id="177" name="Google Shape;177;p30"/>
          <p:cNvSpPr txBox="1">
            <a:spLocks noGrp="1"/>
          </p:cNvSpPr>
          <p:nvPr>
            <p:ph type="body" idx="13"/>
          </p:nvPr>
        </p:nvSpPr>
        <p:spPr>
          <a:xfrm>
            <a:off x="2218738" y="4702325"/>
            <a:ext cx="3409902" cy="316207"/>
          </a:xfrm>
          <a:prstGeom prst="rect">
            <a:avLst/>
          </a:prstGeom>
          <a:noFill/>
          <a:ln>
            <a:noFill/>
          </a:ln>
        </p:spPr>
        <p:txBody>
          <a:bodyPr spcFirstLastPara="1" wrap="square" lIns="0" tIns="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78" name="Google Shape;178;p30"/>
          <p:cNvSpPr txBox="1">
            <a:spLocks noGrp="1"/>
          </p:cNvSpPr>
          <p:nvPr>
            <p:ph type="body" idx="14"/>
          </p:nvPr>
        </p:nvSpPr>
        <p:spPr>
          <a:xfrm>
            <a:off x="2218738" y="4188460"/>
            <a:ext cx="3414526"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79" name="Google Shape;179;p30"/>
          <p:cNvCxnSpPr/>
          <p:nvPr/>
        </p:nvCxnSpPr>
        <p:spPr>
          <a:xfrm rot="10800000">
            <a:off x="2218740" y="4637791"/>
            <a:ext cx="3409900" cy="0"/>
          </a:xfrm>
          <a:prstGeom prst="straightConnector1">
            <a:avLst/>
          </a:prstGeom>
          <a:noFill/>
          <a:ln w="9525" cap="flat" cmpd="sng">
            <a:solidFill>
              <a:srgbClr val="A5A5A5"/>
            </a:solidFill>
            <a:prstDash val="solid"/>
            <a:miter lim="800000"/>
            <a:headEnd type="none" w="sm" len="sm"/>
            <a:tailEnd type="none" w="sm" len="sm"/>
          </a:ln>
        </p:spPr>
      </p:cxnSp>
      <p:sp>
        <p:nvSpPr>
          <p:cNvPr id="180" name="Google Shape;180;p30"/>
          <p:cNvSpPr txBox="1">
            <a:spLocks noGrp="1"/>
          </p:cNvSpPr>
          <p:nvPr>
            <p:ph type="body" idx="15"/>
          </p:nvPr>
        </p:nvSpPr>
        <p:spPr>
          <a:xfrm>
            <a:off x="2218738" y="5083901"/>
            <a:ext cx="3409902" cy="869927"/>
          </a:xfrm>
          <a:prstGeom prst="rect">
            <a:avLst/>
          </a:prstGeom>
          <a:noFill/>
          <a:ln>
            <a:noFill/>
          </a:ln>
        </p:spPr>
        <p:txBody>
          <a:bodyPr spcFirstLastPara="1" wrap="square" lIns="0" tIns="0" rIns="0" bIns="0" anchor="t" anchorCtr="0">
            <a:noAutofit/>
          </a:bodyPr>
          <a:lstStyle>
            <a:lvl1pPr marL="457200" marR="0" lvl="0" indent="-330200" algn="l" rtl="0">
              <a:lnSpc>
                <a:spcPct val="11875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81" name="Google Shape;181;p30"/>
          <p:cNvSpPr/>
          <p:nvPr/>
        </p:nvSpPr>
        <p:spPr>
          <a:xfrm>
            <a:off x="6563816" y="4191000"/>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2" name="Google Shape;182;p30"/>
          <p:cNvSpPr>
            <a:spLocks noGrp="1"/>
          </p:cNvSpPr>
          <p:nvPr>
            <p:ph type="pic" idx="16"/>
          </p:nvPr>
        </p:nvSpPr>
        <p:spPr>
          <a:xfrm>
            <a:off x="6871304" y="4498430"/>
            <a:ext cx="630000" cy="630116"/>
          </a:xfrm>
          <a:prstGeom prst="rect">
            <a:avLst/>
          </a:prstGeom>
          <a:noFill/>
          <a:ln>
            <a:noFill/>
          </a:ln>
        </p:spPr>
      </p:sp>
      <p:sp>
        <p:nvSpPr>
          <p:cNvPr id="183" name="Google Shape;183;p30"/>
          <p:cNvSpPr txBox="1">
            <a:spLocks noGrp="1"/>
          </p:cNvSpPr>
          <p:nvPr>
            <p:ph type="body" idx="17"/>
          </p:nvPr>
        </p:nvSpPr>
        <p:spPr>
          <a:xfrm>
            <a:off x="8091674" y="4702325"/>
            <a:ext cx="3409902" cy="316207"/>
          </a:xfrm>
          <a:prstGeom prst="rect">
            <a:avLst/>
          </a:prstGeom>
          <a:noFill/>
          <a:ln>
            <a:noFill/>
          </a:ln>
        </p:spPr>
        <p:txBody>
          <a:bodyPr spcFirstLastPara="1" wrap="square" lIns="0" tIns="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84" name="Google Shape;184;p30"/>
          <p:cNvSpPr txBox="1">
            <a:spLocks noGrp="1"/>
          </p:cNvSpPr>
          <p:nvPr>
            <p:ph type="body" idx="18"/>
          </p:nvPr>
        </p:nvSpPr>
        <p:spPr>
          <a:xfrm>
            <a:off x="8091674" y="4188460"/>
            <a:ext cx="3414526"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85" name="Google Shape;185;p30"/>
          <p:cNvCxnSpPr/>
          <p:nvPr/>
        </p:nvCxnSpPr>
        <p:spPr>
          <a:xfrm rot="10800000">
            <a:off x="8091676" y="4637791"/>
            <a:ext cx="3409900" cy="0"/>
          </a:xfrm>
          <a:prstGeom prst="straightConnector1">
            <a:avLst/>
          </a:prstGeom>
          <a:noFill/>
          <a:ln w="9525" cap="flat" cmpd="sng">
            <a:solidFill>
              <a:srgbClr val="A5A5A5"/>
            </a:solidFill>
            <a:prstDash val="solid"/>
            <a:miter lim="800000"/>
            <a:headEnd type="none" w="sm" len="sm"/>
            <a:tailEnd type="none" w="sm" len="sm"/>
          </a:ln>
        </p:spPr>
      </p:cxnSp>
      <p:sp>
        <p:nvSpPr>
          <p:cNvPr id="186" name="Google Shape;186;p30"/>
          <p:cNvSpPr txBox="1">
            <a:spLocks noGrp="1"/>
          </p:cNvSpPr>
          <p:nvPr>
            <p:ph type="body" idx="19"/>
          </p:nvPr>
        </p:nvSpPr>
        <p:spPr>
          <a:xfrm>
            <a:off x="8091674" y="5083901"/>
            <a:ext cx="3409902" cy="869927"/>
          </a:xfrm>
          <a:prstGeom prst="rect">
            <a:avLst/>
          </a:prstGeom>
          <a:noFill/>
          <a:ln>
            <a:noFill/>
          </a:ln>
        </p:spPr>
        <p:txBody>
          <a:bodyPr spcFirstLastPara="1" wrap="square" lIns="0" tIns="0" rIns="0" bIns="0" anchor="t" anchorCtr="0">
            <a:noAutofit/>
          </a:bodyPr>
          <a:lstStyle>
            <a:lvl1pPr marL="457200" marR="0" lvl="0" indent="-330200" algn="l" rtl="0">
              <a:lnSpc>
                <a:spcPct val="11875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87" name="Google Shape;187;p30" descr="http://CDA7A05BEB341B916F65548112A6C6CE.dms.sberbank.ru/CDA7A05BEB341B916F65548112A6C6CE-A725E85F6B34FA843334897E5A2047A6-D5880E22FFB9E6C61FBC6BC94CD5AE31/1.png"/>
          <p:cNvSpPr/>
          <p:nvPr/>
        </p:nvSpPr>
        <p:spPr>
          <a:xfrm>
            <a:off x="0" y="0"/>
            <a:ext cx="1588" cy="1588"/>
          </a:xfrm>
          <a:prstGeom prst="rect">
            <a:avLst/>
          </a:prstGeom>
          <a:noFill/>
          <a:ln>
            <a:noFill/>
          </a:ln>
        </p:spPr>
      </p:sp>
      <p:sp>
        <p:nvSpPr>
          <p:cNvPr id="188" name="Google Shape;188;p30"/>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3_Цели обучающего решения блоки/иконки">
  <p:cSld name="3_Цели обучающего решения блоки/иконки">
    <p:bg>
      <p:bgPr>
        <a:blipFill>
          <a:blip r:embed="rId2">
            <a:alphaModFix/>
          </a:blip>
          <a:stretch>
            <a:fillRect/>
          </a:stretch>
        </a:blipFill>
        <a:effectLst/>
      </p:bgPr>
    </p:bg>
    <p:spTree>
      <p:nvGrpSpPr>
        <p:cNvPr id="1" name="Shape 189"/>
        <p:cNvGrpSpPr/>
        <p:nvPr/>
      </p:nvGrpSpPr>
      <p:grpSpPr>
        <a:xfrm>
          <a:off x="0" y="0"/>
          <a:ext cx="0" cy="0"/>
          <a:chOff x="0" y="0"/>
          <a:chExt cx="0" cy="0"/>
        </a:xfrm>
      </p:grpSpPr>
      <p:sp>
        <p:nvSpPr>
          <p:cNvPr id="190" name="Google Shape;190;p31"/>
          <p:cNvSpPr/>
          <p:nvPr/>
        </p:nvSpPr>
        <p:spPr>
          <a:xfrm>
            <a:off x="1609512" y="1993392"/>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1" name="Google Shape;191;p31"/>
          <p:cNvSpPr>
            <a:spLocks noGrp="1"/>
          </p:cNvSpPr>
          <p:nvPr>
            <p:ph type="pic" idx="2"/>
          </p:nvPr>
        </p:nvSpPr>
        <p:spPr>
          <a:xfrm>
            <a:off x="1917000" y="2300822"/>
            <a:ext cx="630000" cy="630116"/>
          </a:xfrm>
          <a:prstGeom prst="rect">
            <a:avLst/>
          </a:prstGeom>
          <a:noFill/>
          <a:ln>
            <a:noFill/>
          </a:ln>
        </p:spPr>
      </p:sp>
      <p:sp>
        <p:nvSpPr>
          <p:cNvPr id="192" name="Google Shape;192;p31"/>
          <p:cNvSpPr txBox="1">
            <a:spLocks noGrp="1"/>
          </p:cNvSpPr>
          <p:nvPr>
            <p:ph type="body" idx="1"/>
          </p:nvPr>
        </p:nvSpPr>
        <p:spPr>
          <a:xfrm>
            <a:off x="685800" y="3872072"/>
            <a:ext cx="3092400" cy="316207"/>
          </a:xfrm>
          <a:prstGeom prst="rect">
            <a:avLst/>
          </a:prstGeom>
          <a:noFill/>
          <a:ln>
            <a:noFill/>
          </a:ln>
        </p:spPr>
        <p:txBody>
          <a:bodyPr spcFirstLastPara="1" wrap="square" lIns="0" tIns="0" rIns="0" bIns="0" anchor="t" anchorCtr="0">
            <a:noAutofit/>
          </a:bodyPr>
          <a:lstStyle>
            <a:lvl1pPr marL="457200" marR="0" lvl="0" indent="-228600" algn="ctr"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93" name="Google Shape;193;p31"/>
          <p:cNvSpPr txBox="1">
            <a:spLocks noGrp="1"/>
          </p:cNvSpPr>
          <p:nvPr>
            <p:ph type="body" idx="3"/>
          </p:nvPr>
        </p:nvSpPr>
        <p:spPr>
          <a:xfrm>
            <a:off x="685800" y="5805726"/>
            <a:ext cx="3092400" cy="366474"/>
          </a:xfrm>
          <a:prstGeom prst="rect">
            <a:avLst/>
          </a:prstGeom>
          <a:noFill/>
          <a:ln>
            <a:noFill/>
          </a:ln>
        </p:spPr>
        <p:txBody>
          <a:bodyPr spcFirstLastPara="1" wrap="square" lIns="0" tIns="0" rIns="0" bIns="0" anchor="t" anchorCtr="0">
            <a:noAutofit/>
          </a:bodyPr>
          <a:lstStyle>
            <a:lvl1pPr marL="457200" marR="0" lvl="0" indent="-228600" algn="ct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194" name="Google Shape;194;p31"/>
          <p:cNvSpPr txBox="1">
            <a:spLocks noGrp="1"/>
          </p:cNvSpPr>
          <p:nvPr>
            <p:ph type="body" idx="4"/>
          </p:nvPr>
        </p:nvSpPr>
        <p:spPr>
          <a:xfrm>
            <a:off x="685800" y="4253648"/>
            <a:ext cx="3092400" cy="869927"/>
          </a:xfrm>
          <a:prstGeom prst="rect">
            <a:avLst/>
          </a:prstGeom>
          <a:noFill/>
          <a:ln>
            <a:noFill/>
          </a:ln>
        </p:spPr>
        <p:txBody>
          <a:bodyPr spcFirstLastPara="1" wrap="square" lIns="0" tIns="0" rIns="0" bIns="0" anchor="t" anchorCtr="0">
            <a:noAutofit/>
          </a:bodyPr>
          <a:lstStyle>
            <a:lvl1pPr marL="457200" marR="0" lvl="0" indent="-330200" algn="l" rtl="0">
              <a:lnSpc>
                <a:spcPct val="11875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195" name="Google Shape;195;p31"/>
          <p:cNvCxnSpPr/>
          <p:nvPr/>
        </p:nvCxnSpPr>
        <p:spPr>
          <a:xfrm rot="10800000">
            <a:off x="685800" y="3535250"/>
            <a:ext cx="3092400" cy="0"/>
          </a:xfrm>
          <a:prstGeom prst="straightConnector1">
            <a:avLst/>
          </a:prstGeom>
          <a:noFill/>
          <a:ln w="9525" cap="flat" cmpd="sng">
            <a:solidFill>
              <a:srgbClr val="A5A5A5"/>
            </a:solidFill>
            <a:prstDash val="solid"/>
            <a:miter lim="800000"/>
            <a:headEnd type="none" w="sm" len="sm"/>
            <a:tailEnd type="none" w="sm" len="sm"/>
          </a:ln>
        </p:spPr>
      </p:cxnSp>
      <p:cxnSp>
        <p:nvCxnSpPr>
          <p:cNvPr id="196" name="Google Shape;196;p31"/>
          <p:cNvCxnSpPr/>
          <p:nvPr/>
        </p:nvCxnSpPr>
        <p:spPr>
          <a:xfrm rot="10800000">
            <a:off x="685333" y="5534982"/>
            <a:ext cx="3093334" cy="0"/>
          </a:xfrm>
          <a:prstGeom prst="straightConnector1">
            <a:avLst/>
          </a:prstGeom>
          <a:noFill/>
          <a:ln w="9525" cap="flat" cmpd="sng">
            <a:solidFill>
              <a:srgbClr val="A5A5A5"/>
            </a:solidFill>
            <a:prstDash val="solid"/>
            <a:miter lim="800000"/>
            <a:headEnd type="none" w="sm" len="sm"/>
            <a:tailEnd type="none" w="sm" len="sm"/>
          </a:ln>
        </p:spPr>
      </p:cxnSp>
      <p:sp>
        <p:nvSpPr>
          <p:cNvPr id="197" name="Google Shape;197;p31"/>
          <p:cNvSpPr/>
          <p:nvPr/>
        </p:nvSpPr>
        <p:spPr>
          <a:xfrm>
            <a:off x="9337512" y="1993392"/>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8" name="Google Shape;198;p31"/>
          <p:cNvSpPr>
            <a:spLocks noGrp="1"/>
          </p:cNvSpPr>
          <p:nvPr>
            <p:ph type="pic" idx="5"/>
          </p:nvPr>
        </p:nvSpPr>
        <p:spPr>
          <a:xfrm>
            <a:off x="9645000" y="2300822"/>
            <a:ext cx="630000" cy="630116"/>
          </a:xfrm>
          <a:prstGeom prst="rect">
            <a:avLst/>
          </a:prstGeom>
          <a:noFill/>
          <a:ln>
            <a:noFill/>
          </a:ln>
        </p:spPr>
      </p:sp>
      <p:sp>
        <p:nvSpPr>
          <p:cNvPr id="199" name="Google Shape;199;p31"/>
          <p:cNvSpPr txBox="1">
            <a:spLocks noGrp="1"/>
          </p:cNvSpPr>
          <p:nvPr>
            <p:ph type="body" idx="6"/>
          </p:nvPr>
        </p:nvSpPr>
        <p:spPr>
          <a:xfrm>
            <a:off x="8413800" y="3872072"/>
            <a:ext cx="3092400" cy="316207"/>
          </a:xfrm>
          <a:prstGeom prst="rect">
            <a:avLst/>
          </a:prstGeom>
          <a:noFill/>
          <a:ln>
            <a:noFill/>
          </a:ln>
        </p:spPr>
        <p:txBody>
          <a:bodyPr spcFirstLastPara="1" wrap="square" lIns="0" tIns="0" rIns="0" bIns="0" anchor="t" anchorCtr="0">
            <a:noAutofit/>
          </a:bodyPr>
          <a:lstStyle>
            <a:lvl1pPr marL="457200" marR="0" lvl="0" indent="-228600" algn="ctr"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00" name="Google Shape;200;p31"/>
          <p:cNvSpPr txBox="1">
            <a:spLocks noGrp="1"/>
          </p:cNvSpPr>
          <p:nvPr>
            <p:ph type="body" idx="7"/>
          </p:nvPr>
        </p:nvSpPr>
        <p:spPr>
          <a:xfrm>
            <a:off x="8413800" y="5805726"/>
            <a:ext cx="3092400" cy="366474"/>
          </a:xfrm>
          <a:prstGeom prst="rect">
            <a:avLst/>
          </a:prstGeom>
          <a:noFill/>
          <a:ln>
            <a:noFill/>
          </a:ln>
        </p:spPr>
        <p:txBody>
          <a:bodyPr spcFirstLastPara="1" wrap="square" lIns="0" tIns="0" rIns="0" bIns="0" anchor="t" anchorCtr="0">
            <a:noAutofit/>
          </a:bodyPr>
          <a:lstStyle>
            <a:lvl1pPr marL="457200" marR="0" lvl="0" indent="-228600" algn="ct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01" name="Google Shape;201;p31"/>
          <p:cNvSpPr txBox="1">
            <a:spLocks noGrp="1"/>
          </p:cNvSpPr>
          <p:nvPr>
            <p:ph type="body" idx="8"/>
          </p:nvPr>
        </p:nvSpPr>
        <p:spPr>
          <a:xfrm>
            <a:off x="8413800" y="4253648"/>
            <a:ext cx="3092400" cy="869927"/>
          </a:xfrm>
          <a:prstGeom prst="rect">
            <a:avLst/>
          </a:prstGeom>
          <a:noFill/>
          <a:ln>
            <a:noFill/>
          </a:ln>
        </p:spPr>
        <p:txBody>
          <a:bodyPr spcFirstLastPara="1" wrap="square" lIns="0" tIns="0" rIns="0" bIns="0" anchor="t" anchorCtr="0">
            <a:noAutofit/>
          </a:bodyPr>
          <a:lstStyle>
            <a:lvl1pPr marL="457200" marR="0" lvl="0" indent="-330200" algn="l" rtl="0">
              <a:lnSpc>
                <a:spcPct val="11875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202" name="Google Shape;202;p31"/>
          <p:cNvCxnSpPr/>
          <p:nvPr/>
        </p:nvCxnSpPr>
        <p:spPr>
          <a:xfrm rot="10800000">
            <a:off x="8413800" y="3535250"/>
            <a:ext cx="3092400" cy="0"/>
          </a:xfrm>
          <a:prstGeom prst="straightConnector1">
            <a:avLst/>
          </a:prstGeom>
          <a:noFill/>
          <a:ln w="9525" cap="flat" cmpd="sng">
            <a:solidFill>
              <a:srgbClr val="A5A5A5"/>
            </a:solidFill>
            <a:prstDash val="solid"/>
            <a:miter lim="800000"/>
            <a:headEnd type="none" w="sm" len="sm"/>
            <a:tailEnd type="none" w="sm" len="sm"/>
          </a:ln>
        </p:spPr>
      </p:cxnSp>
      <p:cxnSp>
        <p:nvCxnSpPr>
          <p:cNvPr id="203" name="Google Shape;203;p31"/>
          <p:cNvCxnSpPr/>
          <p:nvPr/>
        </p:nvCxnSpPr>
        <p:spPr>
          <a:xfrm rot="10800000">
            <a:off x="8413333" y="5534982"/>
            <a:ext cx="3093334" cy="0"/>
          </a:xfrm>
          <a:prstGeom prst="straightConnector1">
            <a:avLst/>
          </a:prstGeom>
          <a:noFill/>
          <a:ln w="9525" cap="flat" cmpd="sng">
            <a:solidFill>
              <a:srgbClr val="A5A5A5"/>
            </a:solidFill>
            <a:prstDash val="solid"/>
            <a:miter lim="800000"/>
            <a:headEnd type="none" w="sm" len="sm"/>
            <a:tailEnd type="none" w="sm" len="sm"/>
          </a:ln>
        </p:spPr>
      </p:cxnSp>
      <p:sp>
        <p:nvSpPr>
          <p:cNvPr id="204" name="Google Shape;204;p31"/>
          <p:cNvSpPr/>
          <p:nvPr/>
        </p:nvSpPr>
        <p:spPr>
          <a:xfrm>
            <a:off x="5473511" y="1993392"/>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05" name="Google Shape;205;p31"/>
          <p:cNvSpPr>
            <a:spLocks noGrp="1"/>
          </p:cNvSpPr>
          <p:nvPr>
            <p:ph type="pic" idx="9"/>
          </p:nvPr>
        </p:nvSpPr>
        <p:spPr>
          <a:xfrm>
            <a:off x="5780999" y="2300822"/>
            <a:ext cx="630000" cy="630116"/>
          </a:xfrm>
          <a:prstGeom prst="rect">
            <a:avLst/>
          </a:prstGeom>
          <a:noFill/>
          <a:ln>
            <a:noFill/>
          </a:ln>
        </p:spPr>
      </p:sp>
      <p:sp>
        <p:nvSpPr>
          <p:cNvPr id="206" name="Google Shape;206;p31"/>
          <p:cNvSpPr txBox="1">
            <a:spLocks noGrp="1"/>
          </p:cNvSpPr>
          <p:nvPr>
            <p:ph type="body" idx="13"/>
          </p:nvPr>
        </p:nvSpPr>
        <p:spPr>
          <a:xfrm>
            <a:off x="4549799" y="3872072"/>
            <a:ext cx="3092400" cy="316207"/>
          </a:xfrm>
          <a:prstGeom prst="rect">
            <a:avLst/>
          </a:prstGeom>
          <a:noFill/>
          <a:ln>
            <a:noFill/>
          </a:ln>
        </p:spPr>
        <p:txBody>
          <a:bodyPr spcFirstLastPara="1" wrap="square" lIns="0" tIns="0" rIns="0" bIns="0" anchor="t" anchorCtr="0">
            <a:noAutofit/>
          </a:bodyPr>
          <a:lstStyle>
            <a:lvl1pPr marL="457200" marR="0" lvl="0" indent="-228600" algn="ctr"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07" name="Google Shape;207;p31"/>
          <p:cNvSpPr txBox="1">
            <a:spLocks noGrp="1"/>
          </p:cNvSpPr>
          <p:nvPr>
            <p:ph type="body" idx="14"/>
          </p:nvPr>
        </p:nvSpPr>
        <p:spPr>
          <a:xfrm>
            <a:off x="4549799" y="5805726"/>
            <a:ext cx="3092400" cy="366474"/>
          </a:xfrm>
          <a:prstGeom prst="rect">
            <a:avLst/>
          </a:prstGeom>
          <a:noFill/>
          <a:ln>
            <a:noFill/>
          </a:ln>
        </p:spPr>
        <p:txBody>
          <a:bodyPr spcFirstLastPara="1" wrap="square" lIns="0" tIns="0" rIns="0" bIns="0" anchor="t" anchorCtr="0">
            <a:noAutofit/>
          </a:bodyPr>
          <a:lstStyle>
            <a:lvl1pPr marL="457200" marR="0" lvl="0" indent="-228600" algn="ct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08" name="Google Shape;208;p31"/>
          <p:cNvSpPr txBox="1">
            <a:spLocks noGrp="1"/>
          </p:cNvSpPr>
          <p:nvPr>
            <p:ph type="body" idx="15"/>
          </p:nvPr>
        </p:nvSpPr>
        <p:spPr>
          <a:xfrm>
            <a:off x="4549799" y="4253648"/>
            <a:ext cx="3092400" cy="869927"/>
          </a:xfrm>
          <a:prstGeom prst="rect">
            <a:avLst/>
          </a:prstGeom>
          <a:noFill/>
          <a:ln>
            <a:noFill/>
          </a:ln>
        </p:spPr>
        <p:txBody>
          <a:bodyPr spcFirstLastPara="1" wrap="square" lIns="0" tIns="0" rIns="0" bIns="0" anchor="t" anchorCtr="0">
            <a:noAutofit/>
          </a:bodyPr>
          <a:lstStyle>
            <a:lvl1pPr marL="457200" marR="0" lvl="0" indent="-330200" algn="l" rtl="0">
              <a:lnSpc>
                <a:spcPct val="11875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209" name="Google Shape;209;p31"/>
          <p:cNvCxnSpPr/>
          <p:nvPr/>
        </p:nvCxnSpPr>
        <p:spPr>
          <a:xfrm rot="10800000">
            <a:off x="4549799" y="3535250"/>
            <a:ext cx="3092400" cy="0"/>
          </a:xfrm>
          <a:prstGeom prst="straightConnector1">
            <a:avLst/>
          </a:prstGeom>
          <a:noFill/>
          <a:ln w="9525" cap="flat" cmpd="sng">
            <a:solidFill>
              <a:srgbClr val="A5A5A5"/>
            </a:solidFill>
            <a:prstDash val="solid"/>
            <a:miter lim="800000"/>
            <a:headEnd type="none" w="sm" len="sm"/>
            <a:tailEnd type="none" w="sm" len="sm"/>
          </a:ln>
        </p:spPr>
      </p:cxnSp>
      <p:cxnSp>
        <p:nvCxnSpPr>
          <p:cNvPr id="210" name="Google Shape;210;p31"/>
          <p:cNvCxnSpPr/>
          <p:nvPr/>
        </p:nvCxnSpPr>
        <p:spPr>
          <a:xfrm rot="10800000">
            <a:off x="4549332" y="5534982"/>
            <a:ext cx="3093334" cy="0"/>
          </a:xfrm>
          <a:prstGeom prst="straightConnector1">
            <a:avLst/>
          </a:prstGeom>
          <a:noFill/>
          <a:ln w="9525" cap="flat" cmpd="sng">
            <a:solidFill>
              <a:srgbClr val="A5A5A5"/>
            </a:solidFill>
            <a:prstDash val="solid"/>
            <a:miter lim="800000"/>
            <a:headEnd type="none" w="sm" len="sm"/>
            <a:tailEnd type="none" w="sm" len="sm"/>
          </a:ln>
        </p:spPr>
      </p:cxnSp>
      <p:sp>
        <p:nvSpPr>
          <p:cNvPr id="211" name="Google Shape;211;p31" descr="http://CDA7A05BEB341B916F65548112A6C6CE.dms.sberbank.ru/CDA7A05BEB341B916F65548112A6C6CE-A725E85F6B34FA843334897E5A2047A6-D5880E22FFB9E6C61FBC6BC94CD5AE31/1.png"/>
          <p:cNvSpPr/>
          <p:nvPr/>
        </p:nvSpPr>
        <p:spPr>
          <a:xfrm>
            <a:off x="0" y="0"/>
            <a:ext cx="1588" cy="1588"/>
          </a:xfrm>
          <a:prstGeom prst="rect">
            <a:avLst/>
          </a:prstGeom>
          <a:noFill/>
          <a:ln>
            <a:noFill/>
          </a:ln>
        </p:spPr>
      </p:sp>
      <p:sp>
        <p:nvSpPr>
          <p:cNvPr id="212" name="Google Shape;212;p31"/>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4_Цели обучающего решения блоки/иконки">
  <p:cSld name="4_Цели обучающего решения блоки/иконки">
    <p:bg>
      <p:bgPr>
        <a:blipFill>
          <a:blip r:embed="rId2">
            <a:alphaModFix/>
          </a:blip>
          <a:stretch>
            <a:fillRect/>
          </a:stretch>
        </a:blipFill>
        <a:effectLst/>
      </p:bgPr>
    </p:bg>
    <p:spTree>
      <p:nvGrpSpPr>
        <p:cNvPr id="1" name="Shape 213"/>
        <p:cNvGrpSpPr/>
        <p:nvPr/>
      </p:nvGrpSpPr>
      <p:grpSpPr>
        <a:xfrm>
          <a:off x="0" y="0"/>
          <a:ext cx="0" cy="0"/>
          <a:chOff x="0" y="0"/>
          <a:chExt cx="0" cy="0"/>
        </a:xfrm>
      </p:grpSpPr>
      <p:sp>
        <p:nvSpPr>
          <p:cNvPr id="214" name="Google Shape;214;p32"/>
          <p:cNvSpPr/>
          <p:nvPr/>
        </p:nvSpPr>
        <p:spPr>
          <a:xfrm>
            <a:off x="9200909" y="1987296"/>
            <a:ext cx="2305291" cy="4184904"/>
          </a:xfrm>
          <a:prstGeom prst="roundRect">
            <a:avLst>
              <a:gd name="adj" fmla="val 5564"/>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5" name="Google Shape;215;p32"/>
          <p:cNvSpPr txBox="1">
            <a:spLocks noGrp="1"/>
          </p:cNvSpPr>
          <p:nvPr>
            <p:ph type="body" idx="1"/>
          </p:nvPr>
        </p:nvSpPr>
        <p:spPr>
          <a:xfrm>
            <a:off x="9388754" y="4026840"/>
            <a:ext cx="1929600" cy="1106532"/>
          </a:xfrm>
          <a:prstGeom prst="rect">
            <a:avLst/>
          </a:prstGeom>
          <a:noFill/>
          <a:ln>
            <a:noFill/>
          </a:ln>
        </p:spPr>
        <p:txBody>
          <a:bodyPr spcFirstLastPara="1" wrap="square" lIns="0" tIns="0" rIns="0" bIns="0" anchor="t" anchorCtr="0">
            <a:noAutofit/>
          </a:bodyPr>
          <a:lstStyle>
            <a:lvl1pPr marL="457200" marR="0" lvl="0" indent="-342900" algn="l" rtl="0">
              <a:lnSpc>
                <a:spcPct val="116666"/>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16" name="Google Shape;216;p32"/>
          <p:cNvSpPr>
            <a:spLocks noGrp="1"/>
          </p:cNvSpPr>
          <p:nvPr>
            <p:ph type="pic" idx="2"/>
          </p:nvPr>
        </p:nvSpPr>
        <p:spPr>
          <a:xfrm>
            <a:off x="10038554" y="2266532"/>
            <a:ext cx="630000" cy="630116"/>
          </a:xfrm>
          <a:prstGeom prst="rect">
            <a:avLst/>
          </a:prstGeom>
          <a:noFill/>
          <a:ln>
            <a:noFill/>
          </a:ln>
        </p:spPr>
      </p:sp>
      <p:sp>
        <p:nvSpPr>
          <p:cNvPr id="217" name="Google Shape;217;p32"/>
          <p:cNvSpPr txBox="1">
            <a:spLocks noGrp="1"/>
          </p:cNvSpPr>
          <p:nvPr>
            <p:ph type="body" idx="3"/>
          </p:nvPr>
        </p:nvSpPr>
        <p:spPr>
          <a:xfrm>
            <a:off x="9388754" y="5522091"/>
            <a:ext cx="1929600" cy="366474"/>
          </a:xfrm>
          <a:prstGeom prst="rect">
            <a:avLst/>
          </a:prstGeom>
          <a:noFill/>
          <a:ln>
            <a:noFill/>
          </a:ln>
        </p:spPr>
        <p:txBody>
          <a:bodyPr spcFirstLastPara="1" wrap="square" lIns="0" tIns="0" rIns="0" bIns="0" anchor="t" anchorCtr="0">
            <a:noAutofit/>
          </a:bodyPr>
          <a:lstStyle>
            <a:lvl1pPr marL="457200" marR="0" lvl="0" indent="-228600" algn="ct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218" name="Google Shape;218;p32"/>
          <p:cNvCxnSpPr/>
          <p:nvPr/>
        </p:nvCxnSpPr>
        <p:spPr>
          <a:xfrm rot="10800000">
            <a:off x="9388754" y="3092274"/>
            <a:ext cx="1929600" cy="0"/>
          </a:xfrm>
          <a:prstGeom prst="straightConnector1">
            <a:avLst/>
          </a:prstGeom>
          <a:noFill/>
          <a:ln w="9525" cap="flat" cmpd="sng">
            <a:solidFill>
              <a:srgbClr val="A5A5A5"/>
            </a:solidFill>
            <a:prstDash val="solid"/>
            <a:miter lim="800000"/>
            <a:headEnd type="none" w="sm" len="sm"/>
            <a:tailEnd type="none" w="sm" len="sm"/>
          </a:ln>
        </p:spPr>
      </p:cxnSp>
      <p:cxnSp>
        <p:nvCxnSpPr>
          <p:cNvPr id="219" name="Google Shape;219;p32"/>
          <p:cNvCxnSpPr/>
          <p:nvPr/>
        </p:nvCxnSpPr>
        <p:spPr>
          <a:xfrm rot="10800000">
            <a:off x="9388754" y="5322018"/>
            <a:ext cx="1929600" cy="0"/>
          </a:xfrm>
          <a:prstGeom prst="straightConnector1">
            <a:avLst/>
          </a:prstGeom>
          <a:noFill/>
          <a:ln w="9525" cap="flat" cmpd="sng">
            <a:solidFill>
              <a:srgbClr val="A5A5A5"/>
            </a:solidFill>
            <a:prstDash val="solid"/>
            <a:miter lim="800000"/>
            <a:headEnd type="none" w="sm" len="sm"/>
            <a:tailEnd type="none" w="sm" len="sm"/>
          </a:ln>
        </p:spPr>
      </p:cxnSp>
      <p:sp>
        <p:nvSpPr>
          <p:cNvPr id="220" name="Google Shape;220;p32"/>
          <p:cNvSpPr txBox="1">
            <a:spLocks noGrp="1"/>
          </p:cNvSpPr>
          <p:nvPr>
            <p:ph type="body" idx="4"/>
          </p:nvPr>
        </p:nvSpPr>
        <p:spPr>
          <a:xfrm>
            <a:off x="9389624" y="3299564"/>
            <a:ext cx="1927860" cy="654928"/>
          </a:xfrm>
          <a:prstGeom prst="rect">
            <a:avLst/>
          </a:prstGeom>
          <a:noFill/>
          <a:ln>
            <a:noFill/>
          </a:ln>
        </p:spPr>
        <p:txBody>
          <a:bodyPr spcFirstLastPara="1" wrap="square" lIns="0" tIns="0" rIns="0" bIns="0" anchor="t" anchorCtr="0">
            <a:noAutofit/>
          </a:bodyPr>
          <a:lstStyle>
            <a:lvl1pPr marL="457200" marR="0" lvl="0" indent="-228600" algn="l"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21" name="Google Shape;221;p32"/>
          <p:cNvSpPr/>
          <p:nvPr/>
        </p:nvSpPr>
        <p:spPr>
          <a:xfrm>
            <a:off x="6364572" y="1987296"/>
            <a:ext cx="2305291" cy="4184904"/>
          </a:xfrm>
          <a:prstGeom prst="roundRect">
            <a:avLst>
              <a:gd name="adj" fmla="val 5564"/>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22" name="Google Shape;222;p32"/>
          <p:cNvSpPr/>
          <p:nvPr/>
        </p:nvSpPr>
        <p:spPr>
          <a:xfrm>
            <a:off x="3528234" y="1987296"/>
            <a:ext cx="2305291" cy="4184904"/>
          </a:xfrm>
          <a:prstGeom prst="roundRect">
            <a:avLst>
              <a:gd name="adj" fmla="val 5564"/>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23" name="Google Shape;223;p32"/>
          <p:cNvSpPr/>
          <p:nvPr/>
        </p:nvSpPr>
        <p:spPr>
          <a:xfrm>
            <a:off x="691896" y="1987296"/>
            <a:ext cx="2305291" cy="4184904"/>
          </a:xfrm>
          <a:prstGeom prst="roundRect">
            <a:avLst>
              <a:gd name="adj" fmla="val 5564"/>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24" name="Google Shape;224;p32"/>
          <p:cNvSpPr txBox="1">
            <a:spLocks noGrp="1"/>
          </p:cNvSpPr>
          <p:nvPr>
            <p:ph type="body" idx="5"/>
          </p:nvPr>
        </p:nvSpPr>
        <p:spPr>
          <a:xfrm>
            <a:off x="879741" y="4026840"/>
            <a:ext cx="1929600" cy="1106532"/>
          </a:xfrm>
          <a:prstGeom prst="rect">
            <a:avLst/>
          </a:prstGeom>
          <a:noFill/>
          <a:ln>
            <a:noFill/>
          </a:ln>
        </p:spPr>
        <p:txBody>
          <a:bodyPr spcFirstLastPara="1" wrap="square" lIns="0" tIns="0" rIns="0" bIns="0" anchor="t" anchorCtr="0">
            <a:noAutofit/>
          </a:bodyPr>
          <a:lstStyle>
            <a:lvl1pPr marL="457200" marR="0" lvl="0" indent="-342900" algn="l" rtl="0">
              <a:lnSpc>
                <a:spcPct val="116666"/>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25" name="Google Shape;225;p32"/>
          <p:cNvSpPr>
            <a:spLocks noGrp="1"/>
          </p:cNvSpPr>
          <p:nvPr>
            <p:ph type="pic" idx="6"/>
          </p:nvPr>
        </p:nvSpPr>
        <p:spPr>
          <a:xfrm>
            <a:off x="1529541" y="2266532"/>
            <a:ext cx="630000" cy="630116"/>
          </a:xfrm>
          <a:prstGeom prst="rect">
            <a:avLst/>
          </a:prstGeom>
          <a:noFill/>
          <a:ln>
            <a:noFill/>
          </a:ln>
        </p:spPr>
      </p:sp>
      <p:sp>
        <p:nvSpPr>
          <p:cNvPr id="226" name="Google Shape;226;p32"/>
          <p:cNvSpPr txBox="1">
            <a:spLocks noGrp="1"/>
          </p:cNvSpPr>
          <p:nvPr>
            <p:ph type="body" idx="7"/>
          </p:nvPr>
        </p:nvSpPr>
        <p:spPr>
          <a:xfrm>
            <a:off x="879741" y="5522091"/>
            <a:ext cx="1929600" cy="366474"/>
          </a:xfrm>
          <a:prstGeom prst="rect">
            <a:avLst/>
          </a:prstGeom>
          <a:noFill/>
          <a:ln>
            <a:noFill/>
          </a:ln>
        </p:spPr>
        <p:txBody>
          <a:bodyPr spcFirstLastPara="1" wrap="square" lIns="0" tIns="0" rIns="0" bIns="0" anchor="t" anchorCtr="0">
            <a:noAutofit/>
          </a:bodyPr>
          <a:lstStyle>
            <a:lvl1pPr marL="457200" marR="0" lvl="0" indent="-228600" algn="ct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227" name="Google Shape;227;p32"/>
          <p:cNvCxnSpPr/>
          <p:nvPr/>
        </p:nvCxnSpPr>
        <p:spPr>
          <a:xfrm rot="10800000">
            <a:off x="879741" y="3092274"/>
            <a:ext cx="1929600" cy="0"/>
          </a:xfrm>
          <a:prstGeom prst="straightConnector1">
            <a:avLst/>
          </a:prstGeom>
          <a:noFill/>
          <a:ln w="9525" cap="flat" cmpd="sng">
            <a:solidFill>
              <a:srgbClr val="A5A5A5"/>
            </a:solidFill>
            <a:prstDash val="solid"/>
            <a:miter lim="800000"/>
            <a:headEnd type="none" w="sm" len="sm"/>
            <a:tailEnd type="none" w="sm" len="sm"/>
          </a:ln>
        </p:spPr>
      </p:cxnSp>
      <p:cxnSp>
        <p:nvCxnSpPr>
          <p:cNvPr id="228" name="Google Shape;228;p32"/>
          <p:cNvCxnSpPr/>
          <p:nvPr/>
        </p:nvCxnSpPr>
        <p:spPr>
          <a:xfrm rot="10800000">
            <a:off x="879741" y="5322018"/>
            <a:ext cx="1929600" cy="0"/>
          </a:xfrm>
          <a:prstGeom prst="straightConnector1">
            <a:avLst/>
          </a:prstGeom>
          <a:noFill/>
          <a:ln w="9525" cap="flat" cmpd="sng">
            <a:solidFill>
              <a:srgbClr val="A5A5A5"/>
            </a:solidFill>
            <a:prstDash val="solid"/>
            <a:miter lim="800000"/>
            <a:headEnd type="none" w="sm" len="sm"/>
            <a:tailEnd type="none" w="sm" len="sm"/>
          </a:ln>
        </p:spPr>
      </p:cxnSp>
      <p:sp>
        <p:nvSpPr>
          <p:cNvPr id="229" name="Google Shape;229;p32"/>
          <p:cNvSpPr txBox="1">
            <a:spLocks noGrp="1"/>
          </p:cNvSpPr>
          <p:nvPr>
            <p:ph type="body" idx="8"/>
          </p:nvPr>
        </p:nvSpPr>
        <p:spPr>
          <a:xfrm>
            <a:off x="880611" y="3299564"/>
            <a:ext cx="1927860" cy="654928"/>
          </a:xfrm>
          <a:prstGeom prst="rect">
            <a:avLst/>
          </a:prstGeom>
          <a:noFill/>
          <a:ln>
            <a:noFill/>
          </a:ln>
        </p:spPr>
        <p:txBody>
          <a:bodyPr spcFirstLastPara="1" wrap="square" lIns="0" tIns="0" rIns="0" bIns="0" anchor="t" anchorCtr="0">
            <a:noAutofit/>
          </a:bodyPr>
          <a:lstStyle>
            <a:lvl1pPr marL="457200" marR="0" lvl="0" indent="-228600" algn="l"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30" name="Google Shape;230;p32"/>
          <p:cNvSpPr txBox="1">
            <a:spLocks noGrp="1"/>
          </p:cNvSpPr>
          <p:nvPr>
            <p:ph type="body" idx="9"/>
          </p:nvPr>
        </p:nvSpPr>
        <p:spPr>
          <a:xfrm>
            <a:off x="3715539" y="4026840"/>
            <a:ext cx="1929600" cy="1106532"/>
          </a:xfrm>
          <a:prstGeom prst="rect">
            <a:avLst/>
          </a:prstGeom>
          <a:noFill/>
          <a:ln>
            <a:noFill/>
          </a:ln>
        </p:spPr>
        <p:txBody>
          <a:bodyPr spcFirstLastPara="1" wrap="square" lIns="0" tIns="0" rIns="0" bIns="0" anchor="t" anchorCtr="0">
            <a:noAutofit/>
          </a:bodyPr>
          <a:lstStyle>
            <a:lvl1pPr marL="457200" marR="0" lvl="0" indent="-342900" algn="l" rtl="0">
              <a:lnSpc>
                <a:spcPct val="116666"/>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31" name="Google Shape;231;p32"/>
          <p:cNvSpPr>
            <a:spLocks noGrp="1"/>
          </p:cNvSpPr>
          <p:nvPr>
            <p:ph type="pic" idx="13"/>
          </p:nvPr>
        </p:nvSpPr>
        <p:spPr>
          <a:xfrm>
            <a:off x="4365339" y="2266532"/>
            <a:ext cx="630000" cy="630116"/>
          </a:xfrm>
          <a:prstGeom prst="rect">
            <a:avLst/>
          </a:prstGeom>
          <a:noFill/>
          <a:ln>
            <a:noFill/>
          </a:ln>
        </p:spPr>
      </p:sp>
      <p:sp>
        <p:nvSpPr>
          <p:cNvPr id="232" name="Google Shape;232;p32"/>
          <p:cNvSpPr txBox="1">
            <a:spLocks noGrp="1"/>
          </p:cNvSpPr>
          <p:nvPr>
            <p:ph type="body" idx="14"/>
          </p:nvPr>
        </p:nvSpPr>
        <p:spPr>
          <a:xfrm>
            <a:off x="3715539" y="5522091"/>
            <a:ext cx="1929600" cy="366474"/>
          </a:xfrm>
          <a:prstGeom prst="rect">
            <a:avLst/>
          </a:prstGeom>
          <a:noFill/>
          <a:ln>
            <a:noFill/>
          </a:ln>
        </p:spPr>
        <p:txBody>
          <a:bodyPr spcFirstLastPara="1" wrap="square" lIns="0" tIns="0" rIns="0" bIns="0" anchor="t" anchorCtr="0">
            <a:noAutofit/>
          </a:bodyPr>
          <a:lstStyle>
            <a:lvl1pPr marL="457200" marR="0" lvl="0" indent="-228600" algn="ct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233" name="Google Shape;233;p32"/>
          <p:cNvCxnSpPr/>
          <p:nvPr/>
        </p:nvCxnSpPr>
        <p:spPr>
          <a:xfrm rot="10800000">
            <a:off x="3715539" y="3092274"/>
            <a:ext cx="1929600" cy="0"/>
          </a:xfrm>
          <a:prstGeom prst="straightConnector1">
            <a:avLst/>
          </a:prstGeom>
          <a:noFill/>
          <a:ln w="9525" cap="flat" cmpd="sng">
            <a:solidFill>
              <a:srgbClr val="A5A5A5"/>
            </a:solidFill>
            <a:prstDash val="solid"/>
            <a:miter lim="800000"/>
            <a:headEnd type="none" w="sm" len="sm"/>
            <a:tailEnd type="none" w="sm" len="sm"/>
          </a:ln>
        </p:spPr>
      </p:cxnSp>
      <p:cxnSp>
        <p:nvCxnSpPr>
          <p:cNvPr id="234" name="Google Shape;234;p32"/>
          <p:cNvCxnSpPr/>
          <p:nvPr/>
        </p:nvCxnSpPr>
        <p:spPr>
          <a:xfrm rot="10800000">
            <a:off x="3715539" y="5322018"/>
            <a:ext cx="1929600" cy="0"/>
          </a:xfrm>
          <a:prstGeom prst="straightConnector1">
            <a:avLst/>
          </a:prstGeom>
          <a:noFill/>
          <a:ln w="9525" cap="flat" cmpd="sng">
            <a:solidFill>
              <a:srgbClr val="A5A5A5"/>
            </a:solidFill>
            <a:prstDash val="solid"/>
            <a:miter lim="800000"/>
            <a:headEnd type="none" w="sm" len="sm"/>
            <a:tailEnd type="none" w="sm" len="sm"/>
          </a:ln>
        </p:spPr>
      </p:cxnSp>
      <p:sp>
        <p:nvSpPr>
          <p:cNvPr id="235" name="Google Shape;235;p32"/>
          <p:cNvSpPr txBox="1">
            <a:spLocks noGrp="1"/>
          </p:cNvSpPr>
          <p:nvPr>
            <p:ph type="body" idx="15"/>
          </p:nvPr>
        </p:nvSpPr>
        <p:spPr>
          <a:xfrm>
            <a:off x="3716409" y="3299564"/>
            <a:ext cx="1927860" cy="654928"/>
          </a:xfrm>
          <a:prstGeom prst="rect">
            <a:avLst/>
          </a:prstGeom>
          <a:noFill/>
          <a:ln>
            <a:noFill/>
          </a:ln>
        </p:spPr>
        <p:txBody>
          <a:bodyPr spcFirstLastPara="1" wrap="square" lIns="0" tIns="0" rIns="0" bIns="0" anchor="t" anchorCtr="0">
            <a:noAutofit/>
          </a:bodyPr>
          <a:lstStyle>
            <a:lvl1pPr marL="457200" marR="0" lvl="0" indent="-228600" algn="l"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36" name="Google Shape;236;p32"/>
          <p:cNvSpPr txBox="1">
            <a:spLocks noGrp="1"/>
          </p:cNvSpPr>
          <p:nvPr>
            <p:ph type="body" idx="16"/>
          </p:nvPr>
        </p:nvSpPr>
        <p:spPr>
          <a:xfrm>
            <a:off x="6555851" y="4026840"/>
            <a:ext cx="1929600" cy="1106532"/>
          </a:xfrm>
          <a:prstGeom prst="rect">
            <a:avLst/>
          </a:prstGeom>
          <a:noFill/>
          <a:ln>
            <a:noFill/>
          </a:ln>
        </p:spPr>
        <p:txBody>
          <a:bodyPr spcFirstLastPara="1" wrap="square" lIns="0" tIns="0" rIns="0" bIns="0" anchor="t" anchorCtr="0">
            <a:noAutofit/>
          </a:bodyPr>
          <a:lstStyle>
            <a:lvl1pPr marL="457200" marR="0" lvl="0" indent="-342900" algn="l" rtl="0">
              <a:lnSpc>
                <a:spcPct val="116666"/>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37" name="Google Shape;237;p32"/>
          <p:cNvSpPr>
            <a:spLocks noGrp="1"/>
          </p:cNvSpPr>
          <p:nvPr>
            <p:ph type="pic" idx="17"/>
          </p:nvPr>
        </p:nvSpPr>
        <p:spPr>
          <a:xfrm>
            <a:off x="7205651" y="2266532"/>
            <a:ext cx="630000" cy="630116"/>
          </a:xfrm>
          <a:prstGeom prst="rect">
            <a:avLst/>
          </a:prstGeom>
          <a:noFill/>
          <a:ln>
            <a:noFill/>
          </a:ln>
        </p:spPr>
      </p:sp>
      <p:sp>
        <p:nvSpPr>
          <p:cNvPr id="238" name="Google Shape;238;p32"/>
          <p:cNvSpPr txBox="1">
            <a:spLocks noGrp="1"/>
          </p:cNvSpPr>
          <p:nvPr>
            <p:ph type="body" idx="18"/>
          </p:nvPr>
        </p:nvSpPr>
        <p:spPr>
          <a:xfrm>
            <a:off x="6555851" y="5522091"/>
            <a:ext cx="1929600" cy="366474"/>
          </a:xfrm>
          <a:prstGeom prst="rect">
            <a:avLst/>
          </a:prstGeom>
          <a:noFill/>
          <a:ln>
            <a:noFill/>
          </a:ln>
        </p:spPr>
        <p:txBody>
          <a:bodyPr spcFirstLastPara="1" wrap="square" lIns="0" tIns="0" rIns="0" bIns="0" anchor="t" anchorCtr="0">
            <a:noAutofit/>
          </a:bodyPr>
          <a:lstStyle>
            <a:lvl1pPr marL="457200" marR="0" lvl="0" indent="-228600" algn="ct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239" name="Google Shape;239;p32"/>
          <p:cNvCxnSpPr/>
          <p:nvPr/>
        </p:nvCxnSpPr>
        <p:spPr>
          <a:xfrm rot="10800000">
            <a:off x="6555851" y="3092274"/>
            <a:ext cx="1929600" cy="0"/>
          </a:xfrm>
          <a:prstGeom prst="straightConnector1">
            <a:avLst/>
          </a:prstGeom>
          <a:noFill/>
          <a:ln w="9525" cap="flat" cmpd="sng">
            <a:solidFill>
              <a:srgbClr val="A5A5A5"/>
            </a:solidFill>
            <a:prstDash val="solid"/>
            <a:miter lim="800000"/>
            <a:headEnd type="none" w="sm" len="sm"/>
            <a:tailEnd type="none" w="sm" len="sm"/>
          </a:ln>
        </p:spPr>
      </p:cxnSp>
      <p:cxnSp>
        <p:nvCxnSpPr>
          <p:cNvPr id="240" name="Google Shape;240;p32"/>
          <p:cNvCxnSpPr/>
          <p:nvPr/>
        </p:nvCxnSpPr>
        <p:spPr>
          <a:xfrm rot="10800000">
            <a:off x="6555851" y="5322018"/>
            <a:ext cx="1929600" cy="0"/>
          </a:xfrm>
          <a:prstGeom prst="straightConnector1">
            <a:avLst/>
          </a:prstGeom>
          <a:noFill/>
          <a:ln w="9525" cap="flat" cmpd="sng">
            <a:solidFill>
              <a:srgbClr val="A5A5A5"/>
            </a:solidFill>
            <a:prstDash val="solid"/>
            <a:miter lim="800000"/>
            <a:headEnd type="none" w="sm" len="sm"/>
            <a:tailEnd type="none" w="sm" len="sm"/>
          </a:ln>
        </p:spPr>
      </p:cxnSp>
      <p:sp>
        <p:nvSpPr>
          <p:cNvPr id="241" name="Google Shape;241;p32"/>
          <p:cNvSpPr txBox="1">
            <a:spLocks noGrp="1"/>
          </p:cNvSpPr>
          <p:nvPr>
            <p:ph type="body" idx="19"/>
          </p:nvPr>
        </p:nvSpPr>
        <p:spPr>
          <a:xfrm>
            <a:off x="6556721" y="3299564"/>
            <a:ext cx="1927860" cy="654928"/>
          </a:xfrm>
          <a:prstGeom prst="rect">
            <a:avLst/>
          </a:prstGeom>
          <a:noFill/>
          <a:ln>
            <a:noFill/>
          </a:ln>
        </p:spPr>
        <p:txBody>
          <a:bodyPr spcFirstLastPara="1" wrap="square" lIns="0" tIns="0" rIns="0" bIns="0" anchor="t" anchorCtr="0">
            <a:noAutofit/>
          </a:bodyPr>
          <a:lstStyle>
            <a:lvl1pPr marL="457200" marR="0" lvl="0" indent="-228600" algn="l"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42" name="Google Shape;242;p32" descr="http://CDA7A05BEB341B916F65548112A6C6CE.dms.sberbank.ru/CDA7A05BEB341B916F65548112A6C6CE-A725E85F6B34FA843334897E5A2047A6-D5880E22FFB9E6C61FBC6BC94CD5AE31/1.png"/>
          <p:cNvSpPr/>
          <p:nvPr/>
        </p:nvSpPr>
        <p:spPr>
          <a:xfrm>
            <a:off x="0" y="0"/>
            <a:ext cx="1588" cy="1588"/>
          </a:xfrm>
          <a:prstGeom prst="rect">
            <a:avLst/>
          </a:prstGeom>
          <a:noFill/>
          <a:ln>
            <a:noFill/>
          </a:ln>
        </p:spPr>
      </p:sp>
      <p:sp>
        <p:nvSpPr>
          <p:cNvPr id="243" name="Google Shape;243;p32"/>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Потребности и проблемы блоки список">
  <p:cSld name="Потребности и проблемы блоки список">
    <p:bg>
      <p:bgPr>
        <a:blipFill>
          <a:blip r:embed="rId2">
            <a:alphaModFix/>
          </a:blip>
          <a:stretch>
            <a:fillRect/>
          </a:stretch>
        </a:blipFill>
        <a:effectLst/>
      </p:bgPr>
    </p:bg>
    <p:spTree>
      <p:nvGrpSpPr>
        <p:cNvPr id="1" name="Shape 244"/>
        <p:cNvGrpSpPr/>
        <p:nvPr/>
      </p:nvGrpSpPr>
      <p:grpSpPr>
        <a:xfrm>
          <a:off x="0" y="0"/>
          <a:ext cx="0" cy="0"/>
          <a:chOff x="0" y="0"/>
          <a:chExt cx="0" cy="0"/>
        </a:xfrm>
      </p:grpSpPr>
      <p:sp>
        <p:nvSpPr>
          <p:cNvPr id="245" name="Google Shape;245;p33"/>
          <p:cNvSpPr/>
          <p:nvPr/>
        </p:nvSpPr>
        <p:spPr>
          <a:xfrm>
            <a:off x="965598" y="2105612"/>
            <a:ext cx="4306672" cy="665813"/>
          </a:xfrm>
          <a:prstGeom prst="roundRect">
            <a:avLst>
              <a:gd name="adj" fmla="val 16667"/>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46" name="Google Shape;246;p33"/>
          <p:cNvSpPr txBox="1">
            <a:spLocks noGrp="1"/>
          </p:cNvSpPr>
          <p:nvPr>
            <p:ph type="body" idx="1"/>
          </p:nvPr>
        </p:nvSpPr>
        <p:spPr>
          <a:xfrm>
            <a:off x="1807291" y="2280415"/>
            <a:ext cx="3302257" cy="316207"/>
          </a:xfrm>
          <a:prstGeom prst="rect">
            <a:avLst/>
          </a:prstGeom>
          <a:noFill/>
          <a:ln>
            <a:noFill/>
          </a:ln>
        </p:spPr>
        <p:txBody>
          <a:bodyPr spcFirstLastPara="1" wrap="square" lIns="0" tIns="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47" name="Google Shape;247;p33"/>
          <p:cNvSpPr/>
          <p:nvPr/>
        </p:nvSpPr>
        <p:spPr>
          <a:xfrm>
            <a:off x="694245" y="1985176"/>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48" name="Google Shape;248;p33"/>
          <p:cNvSpPr>
            <a:spLocks noGrp="1"/>
          </p:cNvSpPr>
          <p:nvPr>
            <p:ph type="pic" idx="2"/>
          </p:nvPr>
        </p:nvSpPr>
        <p:spPr>
          <a:xfrm>
            <a:off x="976524" y="2265180"/>
            <a:ext cx="346613" cy="346677"/>
          </a:xfrm>
          <a:prstGeom prst="rect">
            <a:avLst/>
          </a:prstGeom>
          <a:noFill/>
          <a:ln>
            <a:noFill/>
          </a:ln>
        </p:spPr>
      </p:sp>
      <p:sp>
        <p:nvSpPr>
          <p:cNvPr id="249" name="Google Shape;249;p33"/>
          <p:cNvSpPr txBox="1">
            <a:spLocks noGrp="1"/>
          </p:cNvSpPr>
          <p:nvPr>
            <p:ph type="body" idx="3"/>
          </p:nvPr>
        </p:nvSpPr>
        <p:spPr>
          <a:xfrm>
            <a:off x="7023908" y="3171801"/>
            <a:ext cx="4464930" cy="630480"/>
          </a:xfrm>
          <a:prstGeom prst="rect">
            <a:avLst/>
          </a:prstGeom>
          <a:noFill/>
          <a:ln>
            <a:noFill/>
          </a:ln>
        </p:spPr>
        <p:txBody>
          <a:bodyPr spcFirstLastPara="1" wrap="square" lIns="0" tIns="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50" name="Google Shape;250;p33"/>
          <p:cNvSpPr txBox="1">
            <a:spLocks noGrp="1"/>
          </p:cNvSpPr>
          <p:nvPr>
            <p:ph type="body" idx="4"/>
          </p:nvPr>
        </p:nvSpPr>
        <p:spPr>
          <a:xfrm>
            <a:off x="7023908" y="3871680"/>
            <a:ext cx="4464930" cy="1389012"/>
          </a:xfrm>
          <a:prstGeom prst="rect">
            <a:avLst/>
          </a:prstGeom>
          <a:noFill/>
          <a:ln>
            <a:noFill/>
          </a:ln>
        </p:spPr>
        <p:txBody>
          <a:bodyPr spcFirstLastPara="1" wrap="square" lIns="0" tIns="0" rIns="0" bIns="0" anchor="t" anchorCtr="0">
            <a:noAutofit/>
          </a:bodyPr>
          <a:lstStyle>
            <a:lvl1pPr marL="457200" marR="0" lvl="0" indent="-355600" algn="l" rtl="0">
              <a:lnSpc>
                <a:spcPct val="115000"/>
              </a:lnSpc>
              <a:spcBef>
                <a:spcPts val="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51" name="Google Shape;251;p33"/>
          <p:cNvSpPr txBox="1">
            <a:spLocks noGrp="1"/>
          </p:cNvSpPr>
          <p:nvPr>
            <p:ph type="body" idx="5"/>
          </p:nvPr>
        </p:nvSpPr>
        <p:spPr>
          <a:xfrm>
            <a:off x="795765" y="3171801"/>
            <a:ext cx="4464930" cy="630480"/>
          </a:xfrm>
          <a:prstGeom prst="rect">
            <a:avLst/>
          </a:prstGeom>
          <a:noFill/>
          <a:ln>
            <a:noFill/>
          </a:ln>
        </p:spPr>
        <p:txBody>
          <a:bodyPr spcFirstLastPara="1" wrap="square" lIns="0" tIns="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52" name="Google Shape;252;p33"/>
          <p:cNvSpPr txBox="1">
            <a:spLocks noGrp="1"/>
          </p:cNvSpPr>
          <p:nvPr>
            <p:ph type="body" idx="6"/>
          </p:nvPr>
        </p:nvSpPr>
        <p:spPr>
          <a:xfrm>
            <a:off x="795765" y="3871680"/>
            <a:ext cx="4464930" cy="1389012"/>
          </a:xfrm>
          <a:prstGeom prst="rect">
            <a:avLst/>
          </a:prstGeom>
          <a:noFill/>
          <a:ln>
            <a:noFill/>
          </a:ln>
        </p:spPr>
        <p:txBody>
          <a:bodyPr spcFirstLastPara="1" wrap="square" lIns="0" tIns="0" rIns="0" bIns="0" anchor="t" anchorCtr="0">
            <a:noAutofit/>
          </a:bodyPr>
          <a:lstStyle>
            <a:lvl1pPr marL="457200" marR="0" lvl="0" indent="-355600" algn="l" rtl="0">
              <a:lnSpc>
                <a:spcPct val="115000"/>
              </a:lnSpc>
              <a:spcBef>
                <a:spcPts val="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53" name="Google Shape;253;p33"/>
          <p:cNvSpPr/>
          <p:nvPr/>
        </p:nvSpPr>
        <p:spPr>
          <a:xfrm>
            <a:off x="7195552" y="2105612"/>
            <a:ext cx="4306672" cy="665813"/>
          </a:xfrm>
          <a:prstGeom prst="roundRect">
            <a:avLst>
              <a:gd name="adj" fmla="val 16667"/>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54" name="Google Shape;254;p33"/>
          <p:cNvSpPr txBox="1">
            <a:spLocks noGrp="1"/>
          </p:cNvSpPr>
          <p:nvPr>
            <p:ph type="body" idx="7"/>
          </p:nvPr>
        </p:nvSpPr>
        <p:spPr>
          <a:xfrm>
            <a:off x="8037245" y="2280415"/>
            <a:ext cx="3302257" cy="316207"/>
          </a:xfrm>
          <a:prstGeom prst="rect">
            <a:avLst/>
          </a:prstGeom>
          <a:noFill/>
          <a:ln>
            <a:noFill/>
          </a:ln>
        </p:spPr>
        <p:txBody>
          <a:bodyPr spcFirstLastPara="1" wrap="square" lIns="0" tIns="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55" name="Google Shape;255;p33"/>
          <p:cNvSpPr/>
          <p:nvPr/>
        </p:nvSpPr>
        <p:spPr>
          <a:xfrm>
            <a:off x="6924199" y="1985176"/>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56" name="Google Shape;256;p33"/>
          <p:cNvSpPr>
            <a:spLocks noGrp="1"/>
          </p:cNvSpPr>
          <p:nvPr>
            <p:ph type="pic" idx="8"/>
          </p:nvPr>
        </p:nvSpPr>
        <p:spPr>
          <a:xfrm>
            <a:off x="7206478" y="2265180"/>
            <a:ext cx="346613" cy="346677"/>
          </a:xfrm>
          <a:prstGeom prst="rect">
            <a:avLst/>
          </a:prstGeom>
          <a:noFill/>
          <a:ln>
            <a:noFill/>
          </a:ln>
        </p:spPr>
      </p:sp>
      <p:sp>
        <p:nvSpPr>
          <p:cNvPr id="257" name="Google Shape;257;p33" descr="http://CDA7A05BEB341B916F65548112A6C6CE.dms.sberbank.ru/CDA7A05BEB341B916F65548112A6C6CE-A725E85F6B34FA843334897E5A2047A6-D5880E22FFB9E6C61FBC6BC94CD5AE31/1.png"/>
          <p:cNvSpPr/>
          <p:nvPr/>
        </p:nvSpPr>
        <p:spPr>
          <a:xfrm>
            <a:off x="0" y="0"/>
            <a:ext cx="1588" cy="1588"/>
          </a:xfrm>
          <a:prstGeom prst="rect">
            <a:avLst/>
          </a:prstGeom>
          <a:noFill/>
          <a:ln>
            <a:noFill/>
          </a:ln>
        </p:spPr>
      </p:sp>
      <p:sp>
        <p:nvSpPr>
          <p:cNvPr id="258" name="Google Shape;258;p33"/>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Целевая аудитория блоки иконки список">
  <p:cSld name="Целевая аудитория блоки иконки список">
    <p:bg>
      <p:bgPr>
        <a:blipFill>
          <a:blip r:embed="rId2">
            <a:alphaModFix/>
          </a:blip>
          <a:stretch>
            <a:fillRect/>
          </a:stretch>
        </a:blipFill>
        <a:effectLst/>
      </p:bgPr>
    </p:bg>
    <p:spTree>
      <p:nvGrpSpPr>
        <p:cNvPr id="1" name="Shape 259"/>
        <p:cNvGrpSpPr/>
        <p:nvPr/>
      </p:nvGrpSpPr>
      <p:grpSpPr>
        <a:xfrm>
          <a:off x="0" y="0"/>
          <a:ext cx="0" cy="0"/>
          <a:chOff x="0" y="0"/>
          <a:chExt cx="0" cy="0"/>
        </a:xfrm>
      </p:grpSpPr>
      <p:sp>
        <p:nvSpPr>
          <p:cNvPr id="260" name="Google Shape;260;p34"/>
          <p:cNvSpPr txBox="1">
            <a:spLocks noGrp="1"/>
          </p:cNvSpPr>
          <p:nvPr>
            <p:ph type="body" idx="1"/>
          </p:nvPr>
        </p:nvSpPr>
        <p:spPr>
          <a:xfrm>
            <a:off x="685800" y="3765000"/>
            <a:ext cx="2514600" cy="2407200"/>
          </a:xfrm>
          <a:prstGeom prst="rect">
            <a:avLst/>
          </a:prstGeom>
          <a:noFill/>
          <a:ln>
            <a:noFill/>
          </a:ln>
        </p:spPr>
        <p:txBody>
          <a:bodyPr spcFirstLastPara="1" wrap="square" lIns="0" tIns="0" rIns="0" bIns="0" anchor="t" anchorCtr="0">
            <a:noAutofit/>
          </a:bodyPr>
          <a:lstStyle>
            <a:lvl1pPr marL="457200" marR="0" lvl="0" indent="-355600" algn="l" rtl="0">
              <a:lnSpc>
                <a:spcPct val="115000"/>
              </a:lnSpc>
              <a:spcBef>
                <a:spcPts val="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61" name="Google Shape;261;p34"/>
          <p:cNvSpPr/>
          <p:nvPr/>
        </p:nvSpPr>
        <p:spPr>
          <a:xfrm>
            <a:off x="1319712" y="1997922"/>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62" name="Google Shape;262;p34"/>
          <p:cNvSpPr>
            <a:spLocks noGrp="1"/>
          </p:cNvSpPr>
          <p:nvPr>
            <p:ph type="pic" idx="2"/>
          </p:nvPr>
        </p:nvSpPr>
        <p:spPr>
          <a:xfrm>
            <a:off x="1627200" y="2305352"/>
            <a:ext cx="630000" cy="630116"/>
          </a:xfrm>
          <a:prstGeom prst="rect">
            <a:avLst/>
          </a:prstGeom>
          <a:noFill/>
          <a:ln>
            <a:noFill/>
          </a:ln>
        </p:spPr>
      </p:sp>
      <p:cxnSp>
        <p:nvCxnSpPr>
          <p:cNvPr id="263" name="Google Shape;263;p34"/>
          <p:cNvCxnSpPr/>
          <p:nvPr/>
        </p:nvCxnSpPr>
        <p:spPr>
          <a:xfrm rot="10800000">
            <a:off x="684000" y="3504235"/>
            <a:ext cx="2516400" cy="0"/>
          </a:xfrm>
          <a:prstGeom prst="straightConnector1">
            <a:avLst/>
          </a:prstGeom>
          <a:noFill/>
          <a:ln w="9525" cap="flat" cmpd="sng">
            <a:solidFill>
              <a:srgbClr val="A5A5A5"/>
            </a:solidFill>
            <a:prstDash val="solid"/>
            <a:miter lim="800000"/>
            <a:headEnd type="none" w="sm" len="sm"/>
            <a:tailEnd type="none" w="sm" len="sm"/>
          </a:ln>
        </p:spPr>
      </p:cxnSp>
      <p:cxnSp>
        <p:nvCxnSpPr>
          <p:cNvPr id="264" name="Google Shape;264;p34"/>
          <p:cNvCxnSpPr/>
          <p:nvPr/>
        </p:nvCxnSpPr>
        <p:spPr>
          <a:xfrm>
            <a:off x="3962400" y="3508200"/>
            <a:ext cx="0" cy="2664000"/>
          </a:xfrm>
          <a:prstGeom prst="straightConnector1">
            <a:avLst/>
          </a:prstGeom>
          <a:noFill/>
          <a:ln w="9525" cap="flat" cmpd="sng">
            <a:solidFill>
              <a:srgbClr val="A5A5A5"/>
            </a:solidFill>
            <a:prstDash val="solid"/>
            <a:miter lim="800000"/>
            <a:headEnd type="none" w="sm" len="sm"/>
            <a:tailEnd type="none" w="sm" len="sm"/>
          </a:ln>
        </p:spPr>
      </p:cxnSp>
      <p:sp>
        <p:nvSpPr>
          <p:cNvPr id="265" name="Google Shape;265;p34"/>
          <p:cNvSpPr txBox="1">
            <a:spLocks noGrp="1"/>
          </p:cNvSpPr>
          <p:nvPr>
            <p:ph type="body" idx="3"/>
          </p:nvPr>
        </p:nvSpPr>
        <p:spPr>
          <a:xfrm>
            <a:off x="8991600" y="3765000"/>
            <a:ext cx="2514600" cy="2407200"/>
          </a:xfrm>
          <a:prstGeom prst="rect">
            <a:avLst/>
          </a:prstGeom>
          <a:noFill/>
          <a:ln>
            <a:noFill/>
          </a:ln>
        </p:spPr>
        <p:txBody>
          <a:bodyPr spcFirstLastPara="1" wrap="square" lIns="0" tIns="0" rIns="0" bIns="0" anchor="t" anchorCtr="0">
            <a:noAutofit/>
          </a:bodyPr>
          <a:lstStyle>
            <a:lvl1pPr marL="457200" marR="0" lvl="0" indent="-355600" algn="l" rtl="0">
              <a:lnSpc>
                <a:spcPct val="115000"/>
              </a:lnSpc>
              <a:spcBef>
                <a:spcPts val="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66" name="Google Shape;266;p34"/>
          <p:cNvSpPr/>
          <p:nvPr/>
        </p:nvSpPr>
        <p:spPr>
          <a:xfrm>
            <a:off x="9626412" y="1997922"/>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67" name="Google Shape;267;p34"/>
          <p:cNvSpPr>
            <a:spLocks noGrp="1"/>
          </p:cNvSpPr>
          <p:nvPr>
            <p:ph type="pic" idx="4"/>
          </p:nvPr>
        </p:nvSpPr>
        <p:spPr>
          <a:xfrm>
            <a:off x="9933900" y="2305352"/>
            <a:ext cx="630000" cy="630116"/>
          </a:xfrm>
          <a:prstGeom prst="rect">
            <a:avLst/>
          </a:prstGeom>
          <a:noFill/>
          <a:ln>
            <a:noFill/>
          </a:ln>
        </p:spPr>
      </p:sp>
      <p:cxnSp>
        <p:nvCxnSpPr>
          <p:cNvPr id="268" name="Google Shape;268;p34"/>
          <p:cNvCxnSpPr/>
          <p:nvPr/>
        </p:nvCxnSpPr>
        <p:spPr>
          <a:xfrm rot="10800000">
            <a:off x="8990700" y="3504235"/>
            <a:ext cx="2516400" cy="0"/>
          </a:xfrm>
          <a:prstGeom prst="straightConnector1">
            <a:avLst/>
          </a:prstGeom>
          <a:noFill/>
          <a:ln w="9525" cap="flat" cmpd="sng">
            <a:solidFill>
              <a:srgbClr val="A5A5A5"/>
            </a:solidFill>
            <a:prstDash val="solid"/>
            <a:miter lim="800000"/>
            <a:headEnd type="none" w="sm" len="sm"/>
            <a:tailEnd type="none" w="sm" len="sm"/>
          </a:ln>
        </p:spPr>
      </p:cxnSp>
      <p:sp>
        <p:nvSpPr>
          <p:cNvPr id="269" name="Google Shape;269;p34"/>
          <p:cNvSpPr txBox="1">
            <a:spLocks noGrp="1"/>
          </p:cNvSpPr>
          <p:nvPr>
            <p:ph type="body" idx="5"/>
          </p:nvPr>
        </p:nvSpPr>
        <p:spPr>
          <a:xfrm>
            <a:off x="4839599" y="3765000"/>
            <a:ext cx="2514600" cy="2407200"/>
          </a:xfrm>
          <a:prstGeom prst="rect">
            <a:avLst/>
          </a:prstGeom>
          <a:noFill/>
          <a:ln>
            <a:noFill/>
          </a:ln>
        </p:spPr>
        <p:txBody>
          <a:bodyPr spcFirstLastPara="1" wrap="square" lIns="0" tIns="0" rIns="0" bIns="0" anchor="t" anchorCtr="0">
            <a:noAutofit/>
          </a:bodyPr>
          <a:lstStyle>
            <a:lvl1pPr marL="457200" marR="0" lvl="0" indent="-355600" algn="l" rtl="0">
              <a:lnSpc>
                <a:spcPct val="115000"/>
              </a:lnSpc>
              <a:spcBef>
                <a:spcPts val="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70" name="Google Shape;270;p34"/>
          <p:cNvSpPr/>
          <p:nvPr/>
        </p:nvSpPr>
        <p:spPr>
          <a:xfrm>
            <a:off x="5473511" y="1997922"/>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71" name="Google Shape;271;p34"/>
          <p:cNvSpPr>
            <a:spLocks noGrp="1"/>
          </p:cNvSpPr>
          <p:nvPr>
            <p:ph type="pic" idx="6"/>
          </p:nvPr>
        </p:nvSpPr>
        <p:spPr>
          <a:xfrm>
            <a:off x="5780999" y="2305352"/>
            <a:ext cx="630000" cy="630116"/>
          </a:xfrm>
          <a:prstGeom prst="rect">
            <a:avLst/>
          </a:prstGeom>
          <a:noFill/>
          <a:ln>
            <a:noFill/>
          </a:ln>
        </p:spPr>
      </p:sp>
      <p:cxnSp>
        <p:nvCxnSpPr>
          <p:cNvPr id="272" name="Google Shape;272;p34"/>
          <p:cNvCxnSpPr/>
          <p:nvPr/>
        </p:nvCxnSpPr>
        <p:spPr>
          <a:xfrm rot="10800000">
            <a:off x="4837799" y="3504235"/>
            <a:ext cx="2516400" cy="0"/>
          </a:xfrm>
          <a:prstGeom prst="straightConnector1">
            <a:avLst/>
          </a:prstGeom>
          <a:noFill/>
          <a:ln w="9525" cap="flat" cmpd="sng">
            <a:solidFill>
              <a:srgbClr val="A5A5A5"/>
            </a:solidFill>
            <a:prstDash val="solid"/>
            <a:miter lim="800000"/>
            <a:headEnd type="none" w="sm" len="sm"/>
            <a:tailEnd type="none" w="sm" len="sm"/>
          </a:ln>
        </p:spPr>
      </p:cxnSp>
      <p:cxnSp>
        <p:nvCxnSpPr>
          <p:cNvPr id="273" name="Google Shape;273;p34"/>
          <p:cNvCxnSpPr/>
          <p:nvPr/>
        </p:nvCxnSpPr>
        <p:spPr>
          <a:xfrm>
            <a:off x="8229600" y="3508200"/>
            <a:ext cx="0" cy="2664000"/>
          </a:xfrm>
          <a:prstGeom prst="straightConnector1">
            <a:avLst/>
          </a:prstGeom>
          <a:noFill/>
          <a:ln w="9525" cap="flat" cmpd="sng">
            <a:solidFill>
              <a:srgbClr val="A5A5A5"/>
            </a:solidFill>
            <a:prstDash val="solid"/>
            <a:miter lim="800000"/>
            <a:headEnd type="none" w="sm" len="sm"/>
            <a:tailEnd type="none" w="sm" len="sm"/>
          </a:ln>
        </p:spPr>
      </p:cxnSp>
      <p:sp>
        <p:nvSpPr>
          <p:cNvPr id="274" name="Google Shape;274;p34" descr="http://CDA7A05BEB341B916F65548112A6C6CE.dms.sberbank.ru/CDA7A05BEB341B916F65548112A6C6CE-A725E85F6B34FA843334897E5A2047A6-D5880E22FFB9E6C61FBC6BC94CD5AE31/1.png"/>
          <p:cNvSpPr/>
          <p:nvPr/>
        </p:nvSpPr>
        <p:spPr>
          <a:xfrm>
            <a:off x="0" y="0"/>
            <a:ext cx="1588" cy="1588"/>
          </a:xfrm>
          <a:prstGeom prst="rect">
            <a:avLst/>
          </a:prstGeom>
          <a:noFill/>
          <a:ln>
            <a:noFill/>
          </a:ln>
        </p:spPr>
      </p:sp>
      <p:sp>
        <p:nvSpPr>
          <p:cNvPr id="275" name="Google Shape;275;p34"/>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3_Пустой слайд">
  <p:cSld name="13_Пустой слайд">
    <p:bg>
      <p:bgPr>
        <a:solidFill>
          <a:schemeClr val="lt1"/>
        </a:solidFill>
        <a:effectLst/>
      </p:bgPr>
    </p:bg>
    <p:spTree>
      <p:nvGrpSpPr>
        <p:cNvPr id="1" name="Shape 16"/>
        <p:cNvGrpSpPr/>
        <p:nvPr/>
      </p:nvGrpSpPr>
      <p:grpSpPr>
        <a:xfrm>
          <a:off x="0" y="0"/>
          <a:ext cx="0" cy="0"/>
          <a:chOff x="0" y="0"/>
          <a:chExt cx="0" cy="0"/>
        </a:xfrm>
      </p:grpSpPr>
      <p:pic>
        <p:nvPicPr>
          <p:cNvPr id="17" name="Google Shape;17;p17"/>
          <p:cNvPicPr preferRelativeResize="0"/>
          <p:nvPr/>
        </p:nvPicPr>
        <p:blipFill rotWithShape="1">
          <a:blip r:embed="rId2">
            <a:alphaModFix/>
          </a:blip>
          <a:srcRect/>
          <a:stretch/>
        </p:blipFill>
        <p:spPr>
          <a:xfrm rot="5400000">
            <a:off x="5644443" y="310447"/>
            <a:ext cx="6858001" cy="6237110"/>
          </a:xfrm>
          <a:prstGeom prst="rect">
            <a:avLst/>
          </a:prstGeom>
          <a:noFill/>
          <a:ln>
            <a:noFill/>
          </a:ln>
        </p:spPr>
      </p:pic>
      <p:sp>
        <p:nvSpPr>
          <p:cNvPr id="18" name="Google Shape;18;p17"/>
          <p:cNvSpPr txBox="1"/>
          <p:nvPr/>
        </p:nvSpPr>
        <p:spPr>
          <a:xfrm>
            <a:off x="9210368"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ru-RU" sz="1200" b="0" i="0" u="none" strike="noStrike" cap="none">
                <a:solidFill>
                  <a:schemeClr val="lt1"/>
                </a:solidFill>
                <a:latin typeface="Play"/>
                <a:ea typeface="Play"/>
                <a:cs typeface="Play"/>
                <a:sym typeface="Play"/>
              </a:rPr>
              <a:t>‹#›</a:t>
            </a:fld>
            <a:endParaRPr sz="1200" b="0" i="0" u="none" strike="noStrike" cap="none">
              <a:solidFill>
                <a:schemeClr val="lt1"/>
              </a:solidFill>
              <a:latin typeface="Play"/>
              <a:ea typeface="Play"/>
              <a:cs typeface="Play"/>
              <a:sym typeface="Play"/>
            </a:endParaRPr>
          </a:p>
        </p:txBody>
      </p:sp>
      <p:sp>
        <p:nvSpPr>
          <p:cNvPr id="19" name="Google Shape;19;p17"/>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_Целевая аудитория блоки иконки список">
  <p:cSld name="2_Целевая аудитория блоки иконки список">
    <p:bg>
      <p:bgPr>
        <a:blipFill>
          <a:blip r:embed="rId2">
            <a:alphaModFix/>
          </a:blip>
          <a:stretch>
            <a:fillRect/>
          </a:stretch>
        </a:blipFill>
        <a:effectLst/>
      </p:bgPr>
    </p:bg>
    <p:spTree>
      <p:nvGrpSpPr>
        <p:cNvPr id="1" name="Shape 276"/>
        <p:cNvGrpSpPr/>
        <p:nvPr/>
      </p:nvGrpSpPr>
      <p:grpSpPr>
        <a:xfrm>
          <a:off x="0" y="0"/>
          <a:ext cx="0" cy="0"/>
          <a:chOff x="0" y="0"/>
          <a:chExt cx="0" cy="0"/>
        </a:xfrm>
      </p:grpSpPr>
      <p:sp>
        <p:nvSpPr>
          <p:cNvPr id="277" name="Google Shape;277;p35"/>
          <p:cNvSpPr txBox="1">
            <a:spLocks noGrp="1"/>
          </p:cNvSpPr>
          <p:nvPr>
            <p:ph type="body" idx="1"/>
          </p:nvPr>
        </p:nvSpPr>
        <p:spPr>
          <a:xfrm>
            <a:off x="684899" y="3765000"/>
            <a:ext cx="5411101" cy="2407200"/>
          </a:xfrm>
          <a:prstGeom prst="rect">
            <a:avLst/>
          </a:prstGeom>
          <a:noFill/>
          <a:ln>
            <a:noFill/>
          </a:ln>
        </p:spPr>
        <p:txBody>
          <a:bodyPr spcFirstLastPara="1" wrap="square" lIns="0" tIns="0" rIns="0" bIns="0" anchor="t" anchorCtr="0">
            <a:noAutofit/>
          </a:bodyPr>
          <a:lstStyle>
            <a:lvl1pPr marL="457200" marR="0" lvl="0" indent="-355600" algn="l" rtl="0">
              <a:lnSpc>
                <a:spcPct val="115000"/>
              </a:lnSpc>
              <a:spcBef>
                <a:spcPts val="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78" name="Google Shape;278;p35"/>
          <p:cNvSpPr/>
          <p:nvPr/>
        </p:nvSpPr>
        <p:spPr>
          <a:xfrm>
            <a:off x="952017" y="2004348"/>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79" name="Google Shape;279;p35"/>
          <p:cNvSpPr>
            <a:spLocks noGrp="1"/>
          </p:cNvSpPr>
          <p:nvPr>
            <p:ph type="pic" idx="2"/>
          </p:nvPr>
        </p:nvSpPr>
        <p:spPr>
          <a:xfrm>
            <a:off x="1259505" y="2311778"/>
            <a:ext cx="630000" cy="630116"/>
          </a:xfrm>
          <a:prstGeom prst="rect">
            <a:avLst/>
          </a:prstGeom>
          <a:noFill/>
          <a:ln>
            <a:noFill/>
          </a:ln>
        </p:spPr>
      </p:sp>
      <p:cxnSp>
        <p:nvCxnSpPr>
          <p:cNvPr id="280" name="Google Shape;280;p35"/>
          <p:cNvCxnSpPr/>
          <p:nvPr/>
        </p:nvCxnSpPr>
        <p:spPr>
          <a:xfrm rot="10800000">
            <a:off x="684000" y="3504235"/>
            <a:ext cx="5412000" cy="0"/>
          </a:xfrm>
          <a:prstGeom prst="straightConnector1">
            <a:avLst/>
          </a:prstGeom>
          <a:noFill/>
          <a:ln w="9525" cap="flat" cmpd="sng">
            <a:solidFill>
              <a:srgbClr val="A5A5A5"/>
            </a:solidFill>
            <a:prstDash val="solid"/>
            <a:miter lim="800000"/>
            <a:headEnd type="none" w="sm" len="sm"/>
            <a:tailEnd type="none" w="sm" len="sm"/>
          </a:ln>
        </p:spPr>
      </p:cxnSp>
      <p:sp>
        <p:nvSpPr>
          <p:cNvPr id="281" name="Google Shape;281;p35"/>
          <p:cNvSpPr txBox="1">
            <a:spLocks noGrp="1"/>
          </p:cNvSpPr>
          <p:nvPr>
            <p:ph type="body" idx="3"/>
          </p:nvPr>
        </p:nvSpPr>
        <p:spPr>
          <a:xfrm>
            <a:off x="9271772" y="3765000"/>
            <a:ext cx="2234878" cy="2407200"/>
          </a:xfrm>
          <a:prstGeom prst="rect">
            <a:avLst/>
          </a:prstGeom>
          <a:noFill/>
          <a:ln>
            <a:noFill/>
          </a:ln>
        </p:spPr>
        <p:txBody>
          <a:bodyPr spcFirstLastPara="1" wrap="square" lIns="0" tIns="0" rIns="0" bIns="0" anchor="t" anchorCtr="0">
            <a:noAutofit/>
          </a:bodyPr>
          <a:lstStyle>
            <a:lvl1pPr marL="457200" marR="0" lvl="0" indent="-355600" algn="l" rtl="0">
              <a:lnSpc>
                <a:spcPct val="115000"/>
              </a:lnSpc>
              <a:spcBef>
                <a:spcPts val="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82" name="Google Shape;282;p35"/>
          <p:cNvSpPr/>
          <p:nvPr/>
        </p:nvSpPr>
        <p:spPr>
          <a:xfrm>
            <a:off x="9766723" y="2004348"/>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83" name="Google Shape;283;p35"/>
          <p:cNvSpPr>
            <a:spLocks noGrp="1"/>
          </p:cNvSpPr>
          <p:nvPr>
            <p:ph type="pic" idx="4"/>
          </p:nvPr>
        </p:nvSpPr>
        <p:spPr>
          <a:xfrm>
            <a:off x="10074211" y="2311778"/>
            <a:ext cx="630000" cy="630116"/>
          </a:xfrm>
          <a:prstGeom prst="rect">
            <a:avLst/>
          </a:prstGeom>
          <a:noFill/>
          <a:ln>
            <a:noFill/>
          </a:ln>
        </p:spPr>
      </p:sp>
      <p:cxnSp>
        <p:nvCxnSpPr>
          <p:cNvPr id="284" name="Google Shape;284;p35"/>
          <p:cNvCxnSpPr/>
          <p:nvPr/>
        </p:nvCxnSpPr>
        <p:spPr>
          <a:xfrm rot="10800000">
            <a:off x="9271322" y="3504235"/>
            <a:ext cx="2235778" cy="0"/>
          </a:xfrm>
          <a:prstGeom prst="straightConnector1">
            <a:avLst/>
          </a:prstGeom>
          <a:noFill/>
          <a:ln w="9525" cap="flat" cmpd="sng">
            <a:solidFill>
              <a:srgbClr val="A5A5A5"/>
            </a:solidFill>
            <a:prstDash val="solid"/>
            <a:miter lim="800000"/>
            <a:headEnd type="none" w="sm" len="sm"/>
            <a:tailEnd type="none" w="sm" len="sm"/>
          </a:ln>
        </p:spPr>
      </p:cxnSp>
      <p:sp>
        <p:nvSpPr>
          <p:cNvPr id="285" name="Google Shape;285;p35"/>
          <p:cNvSpPr/>
          <p:nvPr/>
        </p:nvSpPr>
        <p:spPr>
          <a:xfrm>
            <a:off x="2774199" y="2004348"/>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86" name="Google Shape;286;p35"/>
          <p:cNvSpPr>
            <a:spLocks noGrp="1"/>
          </p:cNvSpPr>
          <p:nvPr>
            <p:ph type="pic" idx="5"/>
          </p:nvPr>
        </p:nvSpPr>
        <p:spPr>
          <a:xfrm>
            <a:off x="3081687" y="2311778"/>
            <a:ext cx="630000" cy="630116"/>
          </a:xfrm>
          <a:prstGeom prst="rect">
            <a:avLst/>
          </a:prstGeom>
          <a:noFill/>
          <a:ln>
            <a:noFill/>
          </a:ln>
        </p:spPr>
      </p:sp>
      <p:cxnSp>
        <p:nvCxnSpPr>
          <p:cNvPr id="287" name="Google Shape;287;p35"/>
          <p:cNvCxnSpPr/>
          <p:nvPr/>
        </p:nvCxnSpPr>
        <p:spPr>
          <a:xfrm>
            <a:off x="6286983" y="3505200"/>
            <a:ext cx="0" cy="2664000"/>
          </a:xfrm>
          <a:prstGeom prst="straightConnector1">
            <a:avLst/>
          </a:prstGeom>
          <a:noFill/>
          <a:ln w="9525" cap="flat" cmpd="sng">
            <a:solidFill>
              <a:srgbClr val="A5A5A5"/>
            </a:solidFill>
            <a:prstDash val="solid"/>
            <a:miter lim="800000"/>
            <a:headEnd type="none" w="sm" len="sm"/>
            <a:tailEnd type="none" w="sm" len="sm"/>
          </a:ln>
        </p:spPr>
      </p:cxnSp>
      <p:sp>
        <p:nvSpPr>
          <p:cNvPr id="288" name="Google Shape;288;p35"/>
          <p:cNvSpPr/>
          <p:nvPr/>
        </p:nvSpPr>
        <p:spPr>
          <a:xfrm>
            <a:off x="4596380" y="2004348"/>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89" name="Google Shape;289;p35"/>
          <p:cNvSpPr>
            <a:spLocks noGrp="1"/>
          </p:cNvSpPr>
          <p:nvPr>
            <p:ph type="pic" idx="6"/>
          </p:nvPr>
        </p:nvSpPr>
        <p:spPr>
          <a:xfrm>
            <a:off x="4903868" y="2311778"/>
            <a:ext cx="630000" cy="630116"/>
          </a:xfrm>
          <a:prstGeom prst="rect">
            <a:avLst/>
          </a:prstGeom>
          <a:noFill/>
          <a:ln>
            <a:noFill/>
          </a:ln>
        </p:spPr>
      </p:sp>
      <p:sp>
        <p:nvSpPr>
          <p:cNvPr id="290" name="Google Shape;290;p35"/>
          <p:cNvSpPr txBox="1">
            <a:spLocks noGrp="1"/>
          </p:cNvSpPr>
          <p:nvPr>
            <p:ph type="body" idx="7"/>
          </p:nvPr>
        </p:nvSpPr>
        <p:spPr>
          <a:xfrm>
            <a:off x="6545934" y="3765000"/>
            <a:ext cx="2234878" cy="2407200"/>
          </a:xfrm>
          <a:prstGeom prst="rect">
            <a:avLst/>
          </a:prstGeom>
          <a:noFill/>
          <a:ln>
            <a:noFill/>
          </a:ln>
        </p:spPr>
        <p:txBody>
          <a:bodyPr spcFirstLastPara="1" wrap="square" lIns="0" tIns="0" rIns="0" bIns="0" anchor="t" anchorCtr="0">
            <a:noAutofit/>
          </a:bodyPr>
          <a:lstStyle>
            <a:lvl1pPr marL="457200" marR="0" lvl="0" indent="-355600" algn="l" rtl="0">
              <a:lnSpc>
                <a:spcPct val="115000"/>
              </a:lnSpc>
              <a:spcBef>
                <a:spcPts val="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291" name="Google Shape;291;p35"/>
          <p:cNvSpPr/>
          <p:nvPr/>
        </p:nvSpPr>
        <p:spPr>
          <a:xfrm>
            <a:off x="7040885" y="2004348"/>
            <a:ext cx="1244977" cy="1244977"/>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92" name="Google Shape;292;p35"/>
          <p:cNvSpPr>
            <a:spLocks noGrp="1"/>
          </p:cNvSpPr>
          <p:nvPr>
            <p:ph type="pic" idx="8"/>
          </p:nvPr>
        </p:nvSpPr>
        <p:spPr>
          <a:xfrm>
            <a:off x="7348373" y="2311778"/>
            <a:ext cx="630000" cy="630116"/>
          </a:xfrm>
          <a:prstGeom prst="rect">
            <a:avLst/>
          </a:prstGeom>
          <a:noFill/>
          <a:ln>
            <a:noFill/>
          </a:ln>
        </p:spPr>
      </p:sp>
      <p:cxnSp>
        <p:nvCxnSpPr>
          <p:cNvPr id="293" name="Google Shape;293;p35"/>
          <p:cNvCxnSpPr/>
          <p:nvPr/>
        </p:nvCxnSpPr>
        <p:spPr>
          <a:xfrm rot="10800000">
            <a:off x="6545484" y="3504235"/>
            <a:ext cx="2235778" cy="0"/>
          </a:xfrm>
          <a:prstGeom prst="straightConnector1">
            <a:avLst/>
          </a:prstGeom>
          <a:noFill/>
          <a:ln w="9525" cap="flat" cmpd="sng">
            <a:solidFill>
              <a:srgbClr val="A5A5A5"/>
            </a:solidFill>
            <a:prstDash val="solid"/>
            <a:miter lim="800000"/>
            <a:headEnd type="none" w="sm" len="sm"/>
            <a:tailEnd type="none" w="sm" len="sm"/>
          </a:ln>
        </p:spPr>
      </p:cxnSp>
      <p:cxnSp>
        <p:nvCxnSpPr>
          <p:cNvPr id="294" name="Google Shape;294;p35"/>
          <p:cNvCxnSpPr/>
          <p:nvPr/>
        </p:nvCxnSpPr>
        <p:spPr>
          <a:xfrm>
            <a:off x="9026652" y="3505200"/>
            <a:ext cx="0" cy="2664000"/>
          </a:xfrm>
          <a:prstGeom prst="straightConnector1">
            <a:avLst/>
          </a:prstGeom>
          <a:noFill/>
          <a:ln w="9525" cap="flat" cmpd="sng">
            <a:solidFill>
              <a:srgbClr val="A5A5A5"/>
            </a:solidFill>
            <a:prstDash val="solid"/>
            <a:miter lim="800000"/>
            <a:headEnd type="none" w="sm" len="sm"/>
            <a:tailEnd type="none" w="sm" len="sm"/>
          </a:ln>
        </p:spPr>
      </p:cxnSp>
      <p:sp>
        <p:nvSpPr>
          <p:cNvPr id="295" name="Google Shape;295;p35" descr="http://CDA7A05BEB341B916F65548112A6C6CE.dms.sberbank.ru/CDA7A05BEB341B916F65548112A6C6CE-A725E85F6B34FA843334897E5A2047A6-D5880E22FFB9E6C61FBC6BC94CD5AE31/1.png"/>
          <p:cNvSpPr/>
          <p:nvPr/>
        </p:nvSpPr>
        <p:spPr>
          <a:xfrm>
            <a:off x="0" y="0"/>
            <a:ext cx="1588" cy="1588"/>
          </a:xfrm>
          <a:prstGeom prst="rect">
            <a:avLst/>
          </a:prstGeom>
          <a:noFill/>
          <a:ln>
            <a:noFill/>
          </a:ln>
        </p:spPr>
      </p:sp>
      <p:sp>
        <p:nvSpPr>
          <p:cNvPr id="296" name="Google Shape;296;p35"/>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Целевая аудитория список иконки блок">
  <p:cSld name="1_Целевая аудитория список иконки блок">
    <p:bg>
      <p:bgPr>
        <a:blipFill>
          <a:blip r:embed="rId2">
            <a:alphaModFix/>
          </a:blip>
          <a:stretch>
            <a:fillRect/>
          </a:stretch>
        </a:blipFill>
        <a:effectLst/>
      </p:bgPr>
    </p:bg>
    <p:spTree>
      <p:nvGrpSpPr>
        <p:cNvPr id="1" name="Shape 297"/>
        <p:cNvGrpSpPr/>
        <p:nvPr/>
      </p:nvGrpSpPr>
      <p:grpSpPr>
        <a:xfrm>
          <a:off x="0" y="0"/>
          <a:ext cx="0" cy="0"/>
          <a:chOff x="0" y="0"/>
          <a:chExt cx="0" cy="0"/>
        </a:xfrm>
      </p:grpSpPr>
      <p:sp>
        <p:nvSpPr>
          <p:cNvPr id="298" name="Google Shape;298;p36"/>
          <p:cNvSpPr/>
          <p:nvPr/>
        </p:nvSpPr>
        <p:spPr>
          <a:xfrm>
            <a:off x="5920452" y="1981200"/>
            <a:ext cx="5583466" cy="4191000"/>
          </a:xfrm>
          <a:prstGeom prst="roundRect">
            <a:avLst>
              <a:gd name="adj" fmla="val 3072"/>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cxnSp>
        <p:nvCxnSpPr>
          <p:cNvPr id="299" name="Google Shape;299;p36"/>
          <p:cNvCxnSpPr/>
          <p:nvPr/>
        </p:nvCxnSpPr>
        <p:spPr>
          <a:xfrm rot="10800000">
            <a:off x="1598251" y="2524878"/>
            <a:ext cx="4320000" cy="0"/>
          </a:xfrm>
          <a:prstGeom prst="straightConnector1">
            <a:avLst/>
          </a:prstGeom>
          <a:noFill/>
          <a:ln w="9525" cap="flat" cmpd="sng">
            <a:solidFill>
              <a:srgbClr val="A5A5A5"/>
            </a:solidFill>
            <a:prstDash val="solid"/>
            <a:miter lim="800000"/>
            <a:headEnd type="none" w="sm" len="sm"/>
            <a:tailEnd type="none" w="sm" len="sm"/>
          </a:ln>
        </p:spPr>
      </p:cxnSp>
      <p:sp>
        <p:nvSpPr>
          <p:cNvPr id="300" name="Google Shape;300;p36"/>
          <p:cNvSpPr txBox="1">
            <a:spLocks noGrp="1"/>
          </p:cNvSpPr>
          <p:nvPr>
            <p:ph type="body" idx="1"/>
          </p:nvPr>
        </p:nvSpPr>
        <p:spPr>
          <a:xfrm>
            <a:off x="6303207" y="2336443"/>
            <a:ext cx="4817956" cy="630480"/>
          </a:xfrm>
          <a:prstGeom prst="rect">
            <a:avLst/>
          </a:prstGeom>
          <a:noFill/>
          <a:ln>
            <a:noFill/>
          </a:ln>
        </p:spPr>
        <p:txBody>
          <a:bodyPr spcFirstLastPara="1" wrap="square" lIns="0" tIns="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01" name="Google Shape;301;p36"/>
          <p:cNvSpPr txBox="1">
            <a:spLocks noGrp="1"/>
          </p:cNvSpPr>
          <p:nvPr>
            <p:ph type="body" idx="2"/>
          </p:nvPr>
        </p:nvSpPr>
        <p:spPr>
          <a:xfrm>
            <a:off x="6303207" y="3036322"/>
            <a:ext cx="4817956" cy="1389012"/>
          </a:xfrm>
          <a:prstGeom prst="rect">
            <a:avLst/>
          </a:prstGeom>
          <a:noFill/>
          <a:ln>
            <a:noFill/>
          </a:ln>
        </p:spPr>
        <p:txBody>
          <a:bodyPr spcFirstLastPara="1" wrap="square" lIns="0" tIns="0" rIns="0" bIns="0" anchor="t" anchorCtr="0">
            <a:noAutofit/>
          </a:bodyPr>
          <a:lstStyle>
            <a:lvl1pPr marL="457200" marR="0" lvl="0" indent="-355600" algn="l" rtl="0">
              <a:lnSpc>
                <a:spcPct val="115000"/>
              </a:lnSpc>
              <a:spcBef>
                <a:spcPts val="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02" name="Google Shape;302;p36"/>
          <p:cNvSpPr txBox="1">
            <a:spLocks noGrp="1"/>
          </p:cNvSpPr>
          <p:nvPr>
            <p:ph type="body" idx="3"/>
          </p:nvPr>
        </p:nvSpPr>
        <p:spPr>
          <a:xfrm>
            <a:off x="1754314" y="2149348"/>
            <a:ext cx="3728013"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03" name="Google Shape;303;p36"/>
          <p:cNvSpPr/>
          <p:nvPr/>
        </p:nvSpPr>
        <p:spPr>
          <a:xfrm>
            <a:off x="695960" y="2071536"/>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04" name="Google Shape;304;p36"/>
          <p:cNvSpPr>
            <a:spLocks noGrp="1"/>
          </p:cNvSpPr>
          <p:nvPr>
            <p:ph type="pic" idx="4"/>
          </p:nvPr>
        </p:nvSpPr>
        <p:spPr>
          <a:xfrm>
            <a:off x="978239" y="2351540"/>
            <a:ext cx="346613" cy="346677"/>
          </a:xfrm>
          <a:prstGeom prst="rect">
            <a:avLst/>
          </a:prstGeom>
          <a:noFill/>
          <a:ln>
            <a:noFill/>
          </a:ln>
        </p:spPr>
      </p:sp>
      <p:cxnSp>
        <p:nvCxnSpPr>
          <p:cNvPr id="305" name="Google Shape;305;p36"/>
          <p:cNvCxnSpPr/>
          <p:nvPr/>
        </p:nvCxnSpPr>
        <p:spPr>
          <a:xfrm rot="10800000">
            <a:off x="1598251" y="3561198"/>
            <a:ext cx="4320000" cy="0"/>
          </a:xfrm>
          <a:prstGeom prst="straightConnector1">
            <a:avLst/>
          </a:prstGeom>
          <a:noFill/>
          <a:ln w="9525" cap="flat" cmpd="sng">
            <a:solidFill>
              <a:srgbClr val="A5A5A5"/>
            </a:solidFill>
            <a:prstDash val="solid"/>
            <a:miter lim="800000"/>
            <a:headEnd type="none" w="sm" len="sm"/>
            <a:tailEnd type="none" w="sm" len="sm"/>
          </a:ln>
        </p:spPr>
      </p:cxnSp>
      <p:sp>
        <p:nvSpPr>
          <p:cNvPr id="306" name="Google Shape;306;p36"/>
          <p:cNvSpPr txBox="1">
            <a:spLocks noGrp="1"/>
          </p:cNvSpPr>
          <p:nvPr>
            <p:ph type="body" idx="5"/>
          </p:nvPr>
        </p:nvSpPr>
        <p:spPr>
          <a:xfrm>
            <a:off x="1754314" y="3185668"/>
            <a:ext cx="3728013"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07" name="Google Shape;307;p36"/>
          <p:cNvSpPr/>
          <p:nvPr/>
        </p:nvSpPr>
        <p:spPr>
          <a:xfrm>
            <a:off x="695960" y="3107856"/>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08" name="Google Shape;308;p36"/>
          <p:cNvSpPr>
            <a:spLocks noGrp="1"/>
          </p:cNvSpPr>
          <p:nvPr>
            <p:ph type="pic" idx="6"/>
          </p:nvPr>
        </p:nvSpPr>
        <p:spPr>
          <a:xfrm>
            <a:off x="978239" y="3387860"/>
            <a:ext cx="346613" cy="346677"/>
          </a:xfrm>
          <a:prstGeom prst="rect">
            <a:avLst/>
          </a:prstGeom>
          <a:noFill/>
          <a:ln>
            <a:noFill/>
          </a:ln>
        </p:spPr>
      </p:sp>
      <p:cxnSp>
        <p:nvCxnSpPr>
          <p:cNvPr id="309" name="Google Shape;309;p36"/>
          <p:cNvCxnSpPr/>
          <p:nvPr/>
        </p:nvCxnSpPr>
        <p:spPr>
          <a:xfrm rot="10800000">
            <a:off x="1598251" y="4597518"/>
            <a:ext cx="4320000" cy="0"/>
          </a:xfrm>
          <a:prstGeom prst="straightConnector1">
            <a:avLst/>
          </a:prstGeom>
          <a:noFill/>
          <a:ln w="9525" cap="flat" cmpd="sng">
            <a:solidFill>
              <a:srgbClr val="A5A5A5"/>
            </a:solidFill>
            <a:prstDash val="solid"/>
            <a:miter lim="800000"/>
            <a:headEnd type="none" w="sm" len="sm"/>
            <a:tailEnd type="none" w="sm" len="sm"/>
          </a:ln>
        </p:spPr>
      </p:cxnSp>
      <p:sp>
        <p:nvSpPr>
          <p:cNvPr id="310" name="Google Shape;310;p36"/>
          <p:cNvSpPr txBox="1">
            <a:spLocks noGrp="1"/>
          </p:cNvSpPr>
          <p:nvPr>
            <p:ph type="body" idx="7"/>
          </p:nvPr>
        </p:nvSpPr>
        <p:spPr>
          <a:xfrm>
            <a:off x="1754314" y="4221988"/>
            <a:ext cx="3728013"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11" name="Google Shape;311;p36"/>
          <p:cNvSpPr/>
          <p:nvPr/>
        </p:nvSpPr>
        <p:spPr>
          <a:xfrm>
            <a:off x="695960" y="4144176"/>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12" name="Google Shape;312;p36"/>
          <p:cNvSpPr>
            <a:spLocks noGrp="1"/>
          </p:cNvSpPr>
          <p:nvPr>
            <p:ph type="pic" idx="8"/>
          </p:nvPr>
        </p:nvSpPr>
        <p:spPr>
          <a:xfrm>
            <a:off x="978239" y="4424180"/>
            <a:ext cx="346613" cy="346677"/>
          </a:xfrm>
          <a:prstGeom prst="rect">
            <a:avLst/>
          </a:prstGeom>
          <a:noFill/>
          <a:ln>
            <a:noFill/>
          </a:ln>
        </p:spPr>
      </p:sp>
      <p:cxnSp>
        <p:nvCxnSpPr>
          <p:cNvPr id="313" name="Google Shape;313;p36"/>
          <p:cNvCxnSpPr/>
          <p:nvPr/>
        </p:nvCxnSpPr>
        <p:spPr>
          <a:xfrm rot="10800000">
            <a:off x="1598251" y="5633838"/>
            <a:ext cx="4320000" cy="0"/>
          </a:xfrm>
          <a:prstGeom prst="straightConnector1">
            <a:avLst/>
          </a:prstGeom>
          <a:noFill/>
          <a:ln w="9525" cap="flat" cmpd="sng">
            <a:solidFill>
              <a:srgbClr val="A5A5A5"/>
            </a:solidFill>
            <a:prstDash val="solid"/>
            <a:miter lim="800000"/>
            <a:headEnd type="none" w="sm" len="sm"/>
            <a:tailEnd type="none" w="sm" len="sm"/>
          </a:ln>
        </p:spPr>
      </p:cxnSp>
      <p:sp>
        <p:nvSpPr>
          <p:cNvPr id="314" name="Google Shape;314;p36"/>
          <p:cNvSpPr txBox="1">
            <a:spLocks noGrp="1"/>
          </p:cNvSpPr>
          <p:nvPr>
            <p:ph type="body" idx="9"/>
          </p:nvPr>
        </p:nvSpPr>
        <p:spPr>
          <a:xfrm>
            <a:off x="1754314" y="5258308"/>
            <a:ext cx="3728013" cy="366474"/>
          </a:xfrm>
          <a:prstGeom prst="rect">
            <a:avLst/>
          </a:prstGeom>
          <a:noFill/>
          <a:ln>
            <a:noFill/>
          </a:ln>
        </p:spPr>
        <p:txBody>
          <a:bodyPr spcFirstLastPara="1" wrap="square" lIns="0" tIns="0" rIns="0" bIns="0" anchor="t" anchorCtr="0">
            <a:noAutofit/>
          </a:bodyPr>
          <a:lstStyle>
            <a:lvl1pPr marL="457200" marR="0" lvl="0" indent="-228600" algn="l"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15" name="Google Shape;315;p36"/>
          <p:cNvSpPr/>
          <p:nvPr/>
        </p:nvSpPr>
        <p:spPr>
          <a:xfrm>
            <a:off x="695960" y="5180496"/>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16" name="Google Shape;316;p36"/>
          <p:cNvSpPr>
            <a:spLocks noGrp="1"/>
          </p:cNvSpPr>
          <p:nvPr>
            <p:ph type="pic" idx="13"/>
          </p:nvPr>
        </p:nvSpPr>
        <p:spPr>
          <a:xfrm>
            <a:off x="978239" y="5460500"/>
            <a:ext cx="346613" cy="346677"/>
          </a:xfrm>
          <a:prstGeom prst="rect">
            <a:avLst/>
          </a:prstGeom>
          <a:noFill/>
          <a:ln>
            <a:noFill/>
          </a:ln>
        </p:spPr>
      </p:sp>
      <p:sp>
        <p:nvSpPr>
          <p:cNvPr id="317" name="Google Shape;317;p36" descr="http://CDA7A05BEB341B916F65548112A6C6CE.dms.sberbank.ru/CDA7A05BEB341B916F65548112A6C6CE-A725E85F6B34FA843334897E5A2047A6-D5880E22FFB9E6C61FBC6BC94CD5AE31/1.png"/>
          <p:cNvSpPr/>
          <p:nvPr/>
        </p:nvSpPr>
        <p:spPr>
          <a:xfrm>
            <a:off x="0" y="0"/>
            <a:ext cx="1588" cy="1588"/>
          </a:xfrm>
          <a:prstGeom prst="rect">
            <a:avLst/>
          </a:prstGeom>
          <a:noFill/>
          <a:ln>
            <a:noFill/>
          </a:ln>
        </p:spPr>
      </p:sp>
      <p:sp>
        <p:nvSpPr>
          <p:cNvPr id="318" name="Google Shape;318;p36"/>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Критерий успешности">
  <p:cSld name="Критерий успешности">
    <p:bg>
      <p:bgPr>
        <a:blipFill>
          <a:blip r:embed="rId2">
            <a:alphaModFix/>
          </a:blip>
          <a:stretch>
            <a:fillRect/>
          </a:stretch>
        </a:blipFill>
        <a:effectLst/>
      </p:bgPr>
    </p:bg>
    <p:spTree>
      <p:nvGrpSpPr>
        <p:cNvPr id="1" name="Shape 319"/>
        <p:cNvGrpSpPr/>
        <p:nvPr/>
      </p:nvGrpSpPr>
      <p:grpSpPr>
        <a:xfrm>
          <a:off x="0" y="0"/>
          <a:ext cx="0" cy="0"/>
          <a:chOff x="0" y="0"/>
          <a:chExt cx="0" cy="0"/>
        </a:xfrm>
      </p:grpSpPr>
      <p:cxnSp>
        <p:nvCxnSpPr>
          <p:cNvPr id="320" name="Google Shape;320;p37"/>
          <p:cNvCxnSpPr/>
          <p:nvPr/>
        </p:nvCxnSpPr>
        <p:spPr>
          <a:xfrm rot="10800000">
            <a:off x="1598251" y="2446341"/>
            <a:ext cx="9907949" cy="0"/>
          </a:xfrm>
          <a:prstGeom prst="straightConnector1">
            <a:avLst/>
          </a:prstGeom>
          <a:noFill/>
          <a:ln w="9525" cap="flat" cmpd="sng">
            <a:solidFill>
              <a:srgbClr val="A5A5A5"/>
            </a:solidFill>
            <a:prstDash val="solid"/>
            <a:miter lim="800000"/>
            <a:headEnd type="none" w="sm" len="sm"/>
            <a:tailEnd type="none" w="sm" len="sm"/>
          </a:ln>
        </p:spPr>
      </p:cxnSp>
      <p:sp>
        <p:nvSpPr>
          <p:cNvPr id="321" name="Google Shape;321;p37"/>
          <p:cNvSpPr txBox="1">
            <a:spLocks noGrp="1"/>
          </p:cNvSpPr>
          <p:nvPr>
            <p:ph type="body" idx="1"/>
          </p:nvPr>
        </p:nvSpPr>
        <p:spPr>
          <a:xfrm>
            <a:off x="1748569" y="2456384"/>
            <a:ext cx="9757632" cy="742398"/>
          </a:xfrm>
          <a:prstGeom prst="rect">
            <a:avLst/>
          </a:prstGeom>
          <a:noFill/>
          <a:ln>
            <a:noFill/>
          </a:ln>
        </p:spPr>
        <p:txBody>
          <a:bodyPr spcFirstLastPara="1" wrap="square" lIns="0" tIns="10800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22" name="Google Shape;322;p37"/>
          <p:cNvSpPr txBox="1">
            <a:spLocks noGrp="1"/>
          </p:cNvSpPr>
          <p:nvPr>
            <p:ph type="body" idx="2"/>
          </p:nvPr>
        </p:nvSpPr>
        <p:spPr>
          <a:xfrm>
            <a:off x="1754314" y="1981201"/>
            <a:ext cx="3728013" cy="459070"/>
          </a:xfrm>
          <a:prstGeom prst="rect">
            <a:avLst/>
          </a:prstGeom>
          <a:noFill/>
          <a:ln>
            <a:noFill/>
          </a:ln>
        </p:spPr>
        <p:txBody>
          <a:bodyPr spcFirstLastPara="1" wrap="square" lIns="0" tIns="0" rIns="0" bIns="108000" anchor="t" anchorCtr="0">
            <a:noAutofit/>
          </a:bodyPr>
          <a:lstStyle>
            <a:lvl1pPr marL="457200" marR="0" lvl="0" indent="-228600" algn="l" rtl="0">
              <a:spcBef>
                <a:spcPts val="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323" name="Google Shape;323;p37"/>
          <p:cNvCxnSpPr/>
          <p:nvPr/>
        </p:nvCxnSpPr>
        <p:spPr>
          <a:xfrm rot="10800000">
            <a:off x="1598251" y="5129235"/>
            <a:ext cx="9907949" cy="0"/>
          </a:xfrm>
          <a:prstGeom prst="straightConnector1">
            <a:avLst/>
          </a:prstGeom>
          <a:noFill/>
          <a:ln w="9525" cap="flat" cmpd="sng">
            <a:solidFill>
              <a:srgbClr val="A5A5A5"/>
            </a:solidFill>
            <a:prstDash val="solid"/>
            <a:miter lim="800000"/>
            <a:headEnd type="none" w="sm" len="sm"/>
            <a:tailEnd type="none" w="sm" len="sm"/>
          </a:ln>
        </p:spPr>
      </p:cxnSp>
      <p:sp>
        <p:nvSpPr>
          <p:cNvPr id="324" name="Google Shape;324;p37"/>
          <p:cNvSpPr txBox="1">
            <a:spLocks noGrp="1"/>
          </p:cNvSpPr>
          <p:nvPr>
            <p:ph type="body" idx="3"/>
          </p:nvPr>
        </p:nvSpPr>
        <p:spPr>
          <a:xfrm>
            <a:off x="1748569" y="5139278"/>
            <a:ext cx="9757632" cy="1010482"/>
          </a:xfrm>
          <a:prstGeom prst="rect">
            <a:avLst/>
          </a:prstGeom>
          <a:noFill/>
          <a:ln>
            <a:noFill/>
          </a:ln>
        </p:spPr>
        <p:txBody>
          <a:bodyPr spcFirstLastPara="1" wrap="square" lIns="0" tIns="10800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25" name="Google Shape;325;p37"/>
          <p:cNvSpPr txBox="1">
            <a:spLocks noGrp="1"/>
          </p:cNvSpPr>
          <p:nvPr>
            <p:ph type="body" idx="4"/>
          </p:nvPr>
        </p:nvSpPr>
        <p:spPr>
          <a:xfrm>
            <a:off x="1754314" y="4664095"/>
            <a:ext cx="3728013" cy="459070"/>
          </a:xfrm>
          <a:prstGeom prst="rect">
            <a:avLst/>
          </a:prstGeom>
          <a:noFill/>
          <a:ln>
            <a:noFill/>
          </a:ln>
        </p:spPr>
        <p:txBody>
          <a:bodyPr spcFirstLastPara="1" wrap="square" lIns="0" tIns="0" rIns="0" bIns="108000" anchor="t" anchorCtr="0">
            <a:noAutofit/>
          </a:bodyPr>
          <a:lstStyle>
            <a:lvl1pPr marL="457200" marR="0" lvl="0" indent="-228600" algn="l" rtl="0">
              <a:spcBef>
                <a:spcPts val="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cxnSp>
        <p:nvCxnSpPr>
          <p:cNvPr id="326" name="Google Shape;326;p37"/>
          <p:cNvCxnSpPr/>
          <p:nvPr/>
        </p:nvCxnSpPr>
        <p:spPr>
          <a:xfrm rot="10800000">
            <a:off x="1598251" y="3787788"/>
            <a:ext cx="9907949" cy="0"/>
          </a:xfrm>
          <a:prstGeom prst="straightConnector1">
            <a:avLst/>
          </a:prstGeom>
          <a:noFill/>
          <a:ln w="9525" cap="flat" cmpd="sng">
            <a:solidFill>
              <a:srgbClr val="A5A5A5"/>
            </a:solidFill>
            <a:prstDash val="solid"/>
            <a:miter lim="800000"/>
            <a:headEnd type="none" w="sm" len="sm"/>
            <a:tailEnd type="none" w="sm" len="sm"/>
          </a:ln>
        </p:spPr>
      </p:cxnSp>
      <p:sp>
        <p:nvSpPr>
          <p:cNvPr id="327" name="Google Shape;327;p37"/>
          <p:cNvSpPr txBox="1">
            <a:spLocks noGrp="1"/>
          </p:cNvSpPr>
          <p:nvPr>
            <p:ph type="body" idx="5"/>
          </p:nvPr>
        </p:nvSpPr>
        <p:spPr>
          <a:xfrm>
            <a:off x="1748569" y="3797831"/>
            <a:ext cx="9757632" cy="742398"/>
          </a:xfrm>
          <a:prstGeom prst="rect">
            <a:avLst/>
          </a:prstGeom>
          <a:noFill/>
          <a:ln>
            <a:noFill/>
          </a:ln>
        </p:spPr>
        <p:txBody>
          <a:bodyPr spcFirstLastPara="1" wrap="square" lIns="0" tIns="108000" rIns="0" bIns="0" anchor="t"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28" name="Google Shape;328;p37"/>
          <p:cNvSpPr txBox="1">
            <a:spLocks noGrp="1"/>
          </p:cNvSpPr>
          <p:nvPr>
            <p:ph type="body" idx="6"/>
          </p:nvPr>
        </p:nvSpPr>
        <p:spPr>
          <a:xfrm>
            <a:off x="1754314" y="3322648"/>
            <a:ext cx="3728013" cy="459070"/>
          </a:xfrm>
          <a:prstGeom prst="rect">
            <a:avLst/>
          </a:prstGeom>
          <a:noFill/>
          <a:ln>
            <a:noFill/>
          </a:ln>
        </p:spPr>
        <p:txBody>
          <a:bodyPr spcFirstLastPara="1" wrap="square" lIns="0" tIns="0" rIns="0" bIns="108000" anchor="t" anchorCtr="0">
            <a:noAutofit/>
          </a:bodyPr>
          <a:lstStyle>
            <a:lvl1pPr marL="457200" marR="0" lvl="0" indent="-228600" algn="l" rtl="0">
              <a:spcBef>
                <a:spcPts val="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29" name="Google Shape;329;p37"/>
          <p:cNvSpPr/>
          <p:nvPr/>
        </p:nvSpPr>
        <p:spPr>
          <a:xfrm>
            <a:off x="694245" y="1990138"/>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30" name="Google Shape;330;p37"/>
          <p:cNvSpPr>
            <a:spLocks noGrp="1"/>
          </p:cNvSpPr>
          <p:nvPr>
            <p:ph type="pic" idx="7"/>
          </p:nvPr>
        </p:nvSpPr>
        <p:spPr>
          <a:xfrm>
            <a:off x="881329" y="2177173"/>
            <a:ext cx="532516" cy="532614"/>
          </a:xfrm>
          <a:prstGeom prst="rect">
            <a:avLst/>
          </a:prstGeom>
          <a:noFill/>
          <a:ln>
            <a:noFill/>
          </a:ln>
        </p:spPr>
      </p:sp>
      <p:sp>
        <p:nvSpPr>
          <p:cNvPr id="331" name="Google Shape;331;p37"/>
          <p:cNvSpPr/>
          <p:nvPr/>
        </p:nvSpPr>
        <p:spPr>
          <a:xfrm>
            <a:off x="694245" y="3331258"/>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32" name="Google Shape;332;p37"/>
          <p:cNvSpPr>
            <a:spLocks noGrp="1"/>
          </p:cNvSpPr>
          <p:nvPr>
            <p:ph type="pic" idx="8"/>
          </p:nvPr>
        </p:nvSpPr>
        <p:spPr>
          <a:xfrm>
            <a:off x="881329" y="3518293"/>
            <a:ext cx="532516" cy="532614"/>
          </a:xfrm>
          <a:prstGeom prst="rect">
            <a:avLst/>
          </a:prstGeom>
          <a:noFill/>
          <a:ln>
            <a:noFill/>
          </a:ln>
        </p:spPr>
      </p:sp>
      <p:sp>
        <p:nvSpPr>
          <p:cNvPr id="333" name="Google Shape;333;p37"/>
          <p:cNvSpPr/>
          <p:nvPr/>
        </p:nvSpPr>
        <p:spPr>
          <a:xfrm>
            <a:off x="694245" y="4673696"/>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34" name="Google Shape;334;p37"/>
          <p:cNvSpPr>
            <a:spLocks noGrp="1"/>
          </p:cNvSpPr>
          <p:nvPr>
            <p:ph type="pic" idx="9"/>
          </p:nvPr>
        </p:nvSpPr>
        <p:spPr>
          <a:xfrm>
            <a:off x="881329" y="4860731"/>
            <a:ext cx="532516" cy="532614"/>
          </a:xfrm>
          <a:prstGeom prst="rect">
            <a:avLst/>
          </a:prstGeom>
          <a:noFill/>
          <a:ln>
            <a:noFill/>
          </a:ln>
        </p:spPr>
      </p:sp>
      <p:sp>
        <p:nvSpPr>
          <p:cNvPr id="335" name="Google Shape;335;p37" descr="http://CDA7A05BEB341B916F65548112A6C6CE.dms.sberbank.ru/CDA7A05BEB341B916F65548112A6C6CE-A725E85F6B34FA843334897E5A2047A6-52319613CC58DCF669C45C23567DE7D8/1.png"/>
          <p:cNvSpPr/>
          <p:nvPr/>
        </p:nvSpPr>
        <p:spPr>
          <a:xfrm>
            <a:off x="0" y="0"/>
            <a:ext cx="1588" cy="1588"/>
          </a:xfrm>
          <a:prstGeom prst="rect">
            <a:avLst/>
          </a:prstGeom>
          <a:noFill/>
          <a:ln>
            <a:noFill/>
          </a:ln>
        </p:spPr>
      </p:sp>
      <p:sp>
        <p:nvSpPr>
          <p:cNvPr id="336" name="Google Shape;336;p37"/>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_Целевая аудитория блочный список">
  <p:cSld name="2_Целевая аудитория блочный список">
    <p:bg>
      <p:bgPr>
        <a:blipFill>
          <a:blip r:embed="rId2">
            <a:alphaModFix/>
          </a:blip>
          <a:stretch>
            <a:fillRect/>
          </a:stretch>
        </a:blipFill>
        <a:effectLst/>
      </p:bgPr>
    </p:bg>
    <p:spTree>
      <p:nvGrpSpPr>
        <p:cNvPr id="1" name="Shape 337"/>
        <p:cNvGrpSpPr/>
        <p:nvPr/>
      </p:nvGrpSpPr>
      <p:grpSpPr>
        <a:xfrm>
          <a:off x="0" y="0"/>
          <a:ext cx="0" cy="0"/>
          <a:chOff x="0" y="0"/>
          <a:chExt cx="0" cy="0"/>
        </a:xfrm>
      </p:grpSpPr>
      <p:sp>
        <p:nvSpPr>
          <p:cNvPr id="338" name="Google Shape;338;p38"/>
          <p:cNvSpPr/>
          <p:nvPr/>
        </p:nvSpPr>
        <p:spPr>
          <a:xfrm>
            <a:off x="1143000" y="2058553"/>
            <a:ext cx="10363200" cy="759930"/>
          </a:xfrm>
          <a:prstGeom prst="roundRect">
            <a:avLst>
              <a:gd name="adj" fmla="val 16667"/>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39" name="Google Shape;339;p38"/>
          <p:cNvSpPr txBox="1">
            <a:spLocks noGrp="1"/>
          </p:cNvSpPr>
          <p:nvPr>
            <p:ph type="body" idx="1"/>
          </p:nvPr>
        </p:nvSpPr>
        <p:spPr>
          <a:xfrm>
            <a:off x="1752600" y="2209918"/>
            <a:ext cx="9494520" cy="457200"/>
          </a:xfrm>
          <a:prstGeom prst="rect">
            <a:avLst/>
          </a:prstGeom>
          <a:noFill/>
          <a:ln>
            <a:noFill/>
          </a:ln>
        </p:spPr>
        <p:txBody>
          <a:bodyPr spcFirstLastPara="1" wrap="square" lIns="0" tIns="45700" rIns="0" bIns="45700" anchor="ctr"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600"/>
              </a:spcBef>
              <a:spcAft>
                <a:spcPts val="0"/>
              </a:spcAft>
              <a:buSzPts val="1400"/>
              <a:buNone/>
              <a:defRPr sz="18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6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40" name="Google Shape;340;p38"/>
          <p:cNvSpPr/>
          <p:nvPr/>
        </p:nvSpPr>
        <p:spPr>
          <a:xfrm>
            <a:off x="694245" y="1985176"/>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41" name="Google Shape;341;p38"/>
          <p:cNvSpPr>
            <a:spLocks noGrp="1"/>
          </p:cNvSpPr>
          <p:nvPr>
            <p:ph type="pic" idx="2"/>
          </p:nvPr>
        </p:nvSpPr>
        <p:spPr>
          <a:xfrm>
            <a:off x="976524" y="2265180"/>
            <a:ext cx="346613" cy="346677"/>
          </a:xfrm>
          <a:prstGeom prst="rect">
            <a:avLst/>
          </a:prstGeom>
          <a:noFill/>
          <a:ln>
            <a:noFill/>
          </a:ln>
        </p:spPr>
      </p:sp>
      <p:sp>
        <p:nvSpPr>
          <p:cNvPr id="342" name="Google Shape;342;p38"/>
          <p:cNvSpPr/>
          <p:nvPr/>
        </p:nvSpPr>
        <p:spPr>
          <a:xfrm>
            <a:off x="1143000" y="5338893"/>
            <a:ext cx="10363200" cy="759930"/>
          </a:xfrm>
          <a:prstGeom prst="roundRect">
            <a:avLst>
              <a:gd name="adj" fmla="val 16667"/>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43" name="Google Shape;343;p38"/>
          <p:cNvSpPr txBox="1">
            <a:spLocks noGrp="1"/>
          </p:cNvSpPr>
          <p:nvPr>
            <p:ph type="body" idx="3"/>
          </p:nvPr>
        </p:nvSpPr>
        <p:spPr>
          <a:xfrm>
            <a:off x="1752600" y="5490258"/>
            <a:ext cx="9494520" cy="457200"/>
          </a:xfrm>
          <a:prstGeom prst="rect">
            <a:avLst/>
          </a:prstGeom>
          <a:noFill/>
          <a:ln>
            <a:noFill/>
          </a:ln>
        </p:spPr>
        <p:txBody>
          <a:bodyPr spcFirstLastPara="1" wrap="square" lIns="0" tIns="45700" rIns="0" bIns="45700" anchor="ctr"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600"/>
              </a:spcBef>
              <a:spcAft>
                <a:spcPts val="0"/>
              </a:spcAft>
              <a:buSzPts val="1400"/>
              <a:buNone/>
              <a:defRPr sz="18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6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44" name="Google Shape;344;p38"/>
          <p:cNvSpPr/>
          <p:nvPr/>
        </p:nvSpPr>
        <p:spPr>
          <a:xfrm>
            <a:off x="694245" y="5265516"/>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45" name="Google Shape;345;p38"/>
          <p:cNvSpPr>
            <a:spLocks noGrp="1"/>
          </p:cNvSpPr>
          <p:nvPr>
            <p:ph type="pic" idx="4"/>
          </p:nvPr>
        </p:nvSpPr>
        <p:spPr>
          <a:xfrm>
            <a:off x="976524" y="5545520"/>
            <a:ext cx="346613" cy="346677"/>
          </a:xfrm>
          <a:prstGeom prst="rect">
            <a:avLst/>
          </a:prstGeom>
          <a:noFill/>
          <a:ln>
            <a:noFill/>
          </a:ln>
        </p:spPr>
      </p:sp>
      <p:sp>
        <p:nvSpPr>
          <p:cNvPr id="346" name="Google Shape;346;p38"/>
          <p:cNvSpPr/>
          <p:nvPr/>
        </p:nvSpPr>
        <p:spPr>
          <a:xfrm>
            <a:off x="1143000" y="3152000"/>
            <a:ext cx="10363200" cy="759930"/>
          </a:xfrm>
          <a:prstGeom prst="roundRect">
            <a:avLst>
              <a:gd name="adj" fmla="val 16667"/>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47" name="Google Shape;347;p38"/>
          <p:cNvSpPr txBox="1">
            <a:spLocks noGrp="1"/>
          </p:cNvSpPr>
          <p:nvPr>
            <p:ph type="body" idx="5"/>
          </p:nvPr>
        </p:nvSpPr>
        <p:spPr>
          <a:xfrm>
            <a:off x="1752600" y="3303365"/>
            <a:ext cx="9494520" cy="457200"/>
          </a:xfrm>
          <a:prstGeom prst="rect">
            <a:avLst/>
          </a:prstGeom>
          <a:noFill/>
          <a:ln>
            <a:noFill/>
          </a:ln>
        </p:spPr>
        <p:txBody>
          <a:bodyPr spcFirstLastPara="1" wrap="square" lIns="0" tIns="45700" rIns="0" bIns="45700" anchor="ctr"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600"/>
              </a:spcBef>
              <a:spcAft>
                <a:spcPts val="0"/>
              </a:spcAft>
              <a:buSzPts val="1400"/>
              <a:buNone/>
              <a:defRPr sz="18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6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48" name="Google Shape;348;p38"/>
          <p:cNvSpPr/>
          <p:nvPr/>
        </p:nvSpPr>
        <p:spPr>
          <a:xfrm>
            <a:off x="694245" y="3078623"/>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49" name="Google Shape;349;p38"/>
          <p:cNvSpPr>
            <a:spLocks noGrp="1"/>
          </p:cNvSpPr>
          <p:nvPr>
            <p:ph type="pic" idx="6"/>
          </p:nvPr>
        </p:nvSpPr>
        <p:spPr>
          <a:xfrm>
            <a:off x="976524" y="3358627"/>
            <a:ext cx="346613" cy="346677"/>
          </a:xfrm>
          <a:prstGeom prst="rect">
            <a:avLst/>
          </a:prstGeom>
          <a:noFill/>
          <a:ln>
            <a:noFill/>
          </a:ln>
        </p:spPr>
      </p:sp>
      <p:sp>
        <p:nvSpPr>
          <p:cNvPr id="350" name="Google Shape;350;p38"/>
          <p:cNvSpPr/>
          <p:nvPr/>
        </p:nvSpPr>
        <p:spPr>
          <a:xfrm>
            <a:off x="1143000" y="4245447"/>
            <a:ext cx="10363200" cy="759930"/>
          </a:xfrm>
          <a:prstGeom prst="roundRect">
            <a:avLst>
              <a:gd name="adj" fmla="val 16667"/>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51" name="Google Shape;351;p38"/>
          <p:cNvSpPr txBox="1">
            <a:spLocks noGrp="1"/>
          </p:cNvSpPr>
          <p:nvPr>
            <p:ph type="body" idx="7"/>
          </p:nvPr>
        </p:nvSpPr>
        <p:spPr>
          <a:xfrm>
            <a:off x="1752600" y="4396812"/>
            <a:ext cx="9494520" cy="457200"/>
          </a:xfrm>
          <a:prstGeom prst="rect">
            <a:avLst/>
          </a:prstGeom>
          <a:noFill/>
          <a:ln>
            <a:noFill/>
          </a:ln>
        </p:spPr>
        <p:txBody>
          <a:bodyPr spcFirstLastPara="1" wrap="square" lIns="0" tIns="45700" rIns="0" bIns="45700" anchor="ctr" anchorCtr="0">
            <a:noAutofit/>
          </a:bodyPr>
          <a:lstStyle>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600"/>
              </a:spcBef>
              <a:spcAft>
                <a:spcPts val="0"/>
              </a:spcAft>
              <a:buSzPts val="1400"/>
              <a:buNone/>
              <a:defRPr sz="18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6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52" name="Google Shape;352;p38"/>
          <p:cNvSpPr/>
          <p:nvPr/>
        </p:nvSpPr>
        <p:spPr>
          <a:xfrm>
            <a:off x="694245" y="4172070"/>
            <a:ext cx="906684" cy="90668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53" name="Google Shape;353;p38"/>
          <p:cNvSpPr>
            <a:spLocks noGrp="1"/>
          </p:cNvSpPr>
          <p:nvPr>
            <p:ph type="pic" idx="8"/>
          </p:nvPr>
        </p:nvSpPr>
        <p:spPr>
          <a:xfrm>
            <a:off x="976524" y="4452074"/>
            <a:ext cx="346613" cy="346677"/>
          </a:xfrm>
          <a:prstGeom prst="rect">
            <a:avLst/>
          </a:prstGeom>
          <a:noFill/>
          <a:ln>
            <a:noFill/>
          </a:ln>
        </p:spPr>
      </p:sp>
      <p:sp>
        <p:nvSpPr>
          <p:cNvPr id="354" name="Google Shape;354;p38" descr="http://CDA7A05BEB341B916F65548112A6C6CE.dms.sberbank.ru/CDA7A05BEB341B916F65548112A6C6CE-A725E85F6B34FA843334897E5A2047A6-D5880E22FFB9E6C61FBC6BC94CD5AE31/1.png"/>
          <p:cNvSpPr/>
          <p:nvPr/>
        </p:nvSpPr>
        <p:spPr>
          <a:xfrm>
            <a:off x="0" y="0"/>
            <a:ext cx="1588" cy="1588"/>
          </a:xfrm>
          <a:prstGeom prst="rect">
            <a:avLst/>
          </a:prstGeom>
          <a:noFill/>
          <a:ln>
            <a:noFill/>
          </a:ln>
        </p:spPr>
      </p:sp>
      <p:sp>
        <p:nvSpPr>
          <p:cNvPr id="355" name="Google Shape;355;p38"/>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2_Сроки и планы">
  <p:cSld name="2_Сроки и планы">
    <p:bg>
      <p:bgPr>
        <a:blipFill>
          <a:blip r:embed="rId2">
            <a:alphaModFix/>
          </a:blip>
          <a:stretch>
            <a:fillRect/>
          </a:stretch>
        </a:blipFill>
        <a:effectLst/>
      </p:bgPr>
    </p:bg>
    <p:spTree>
      <p:nvGrpSpPr>
        <p:cNvPr id="1" name="Shape 356"/>
        <p:cNvGrpSpPr/>
        <p:nvPr/>
      </p:nvGrpSpPr>
      <p:grpSpPr>
        <a:xfrm>
          <a:off x="0" y="0"/>
          <a:ext cx="0" cy="0"/>
          <a:chOff x="0" y="0"/>
          <a:chExt cx="0" cy="0"/>
        </a:xfrm>
      </p:grpSpPr>
      <p:cxnSp>
        <p:nvCxnSpPr>
          <p:cNvPr id="357" name="Google Shape;357;p39"/>
          <p:cNvCxnSpPr/>
          <p:nvPr/>
        </p:nvCxnSpPr>
        <p:spPr>
          <a:xfrm flipH="1">
            <a:off x="900983" y="2755652"/>
            <a:ext cx="9883620" cy="1"/>
          </a:xfrm>
          <a:prstGeom prst="straightConnector1">
            <a:avLst/>
          </a:prstGeom>
          <a:noFill/>
          <a:ln w="9525" cap="flat" cmpd="sng">
            <a:solidFill>
              <a:schemeClr val="accent6"/>
            </a:solidFill>
            <a:prstDash val="solid"/>
            <a:miter lim="800000"/>
            <a:headEnd type="none" w="sm" len="sm"/>
            <a:tailEnd type="none" w="sm" len="sm"/>
          </a:ln>
        </p:spPr>
      </p:cxnSp>
      <p:sp>
        <p:nvSpPr>
          <p:cNvPr id="358" name="Google Shape;358;p39"/>
          <p:cNvSpPr/>
          <p:nvPr/>
        </p:nvSpPr>
        <p:spPr>
          <a:xfrm>
            <a:off x="1310931" y="2543222"/>
            <a:ext cx="1345460" cy="424860"/>
          </a:xfrm>
          <a:custGeom>
            <a:avLst/>
            <a:gdLst/>
            <a:ahLst/>
            <a:cxnLst/>
            <a:rect l="l" t="t" r="r" b="b"/>
            <a:pathLst>
              <a:path w="205998" h="82597" extrusionOk="0">
                <a:moveTo>
                  <a:pt x="2084" y="0"/>
                </a:moveTo>
                <a:lnTo>
                  <a:pt x="164700" y="0"/>
                </a:lnTo>
                <a:lnTo>
                  <a:pt x="205998" y="41299"/>
                </a:lnTo>
                <a:lnTo>
                  <a:pt x="164700" y="82597"/>
                </a:lnTo>
                <a:lnTo>
                  <a:pt x="0" y="82597"/>
                </a:lnTo>
                <a:lnTo>
                  <a:pt x="40645" y="40212"/>
                </a:lnTo>
                <a:close/>
              </a:path>
            </a:pathLst>
          </a:cu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cxnSp>
        <p:nvCxnSpPr>
          <p:cNvPr id="359" name="Google Shape;359;p39"/>
          <p:cNvCxnSpPr/>
          <p:nvPr/>
        </p:nvCxnSpPr>
        <p:spPr>
          <a:xfrm>
            <a:off x="977734" y="2703765"/>
            <a:ext cx="0" cy="1128701"/>
          </a:xfrm>
          <a:prstGeom prst="straightConnector1">
            <a:avLst/>
          </a:prstGeom>
          <a:noFill/>
          <a:ln w="9525" cap="flat" cmpd="sng">
            <a:solidFill>
              <a:schemeClr val="accent6"/>
            </a:solidFill>
            <a:prstDash val="solid"/>
            <a:miter lim="800000"/>
            <a:headEnd type="none" w="sm" len="sm"/>
            <a:tailEnd type="none" w="sm" len="sm"/>
          </a:ln>
        </p:spPr>
      </p:cxnSp>
      <p:sp>
        <p:nvSpPr>
          <p:cNvPr id="360" name="Google Shape;360;p39"/>
          <p:cNvSpPr/>
          <p:nvPr/>
        </p:nvSpPr>
        <p:spPr>
          <a:xfrm>
            <a:off x="691410" y="3837991"/>
            <a:ext cx="572648" cy="57265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61" name="Google Shape;361;p39"/>
          <p:cNvSpPr/>
          <p:nvPr/>
        </p:nvSpPr>
        <p:spPr>
          <a:xfrm flipH="1">
            <a:off x="850277" y="2628195"/>
            <a:ext cx="254914" cy="254914"/>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62" name="Google Shape;362;p39"/>
          <p:cNvSpPr txBox="1">
            <a:spLocks noGrp="1"/>
          </p:cNvSpPr>
          <p:nvPr>
            <p:ph type="body" idx="1"/>
          </p:nvPr>
        </p:nvSpPr>
        <p:spPr>
          <a:xfrm>
            <a:off x="1707252" y="1981200"/>
            <a:ext cx="552819" cy="439289"/>
          </a:xfrm>
          <a:prstGeom prst="rect">
            <a:avLst/>
          </a:prstGeom>
          <a:noFill/>
          <a:ln>
            <a:noFill/>
          </a:ln>
        </p:spPr>
        <p:txBody>
          <a:bodyPr spcFirstLastPara="1" wrap="square" lIns="0" tIns="0" rIns="0" bIns="0" anchor="t" anchorCtr="0">
            <a:noAutofit/>
          </a:bodyPr>
          <a:lstStyle>
            <a:lvl1pPr marL="457200" marR="0" lvl="0" indent="-228600" algn="ct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63" name="Google Shape;363;p39"/>
          <p:cNvSpPr txBox="1">
            <a:spLocks noGrp="1"/>
          </p:cNvSpPr>
          <p:nvPr>
            <p:ph type="body" idx="2"/>
          </p:nvPr>
        </p:nvSpPr>
        <p:spPr>
          <a:xfrm>
            <a:off x="1310931" y="3173768"/>
            <a:ext cx="1937826" cy="1998481"/>
          </a:xfrm>
          <a:prstGeom prst="rect">
            <a:avLst/>
          </a:prstGeom>
          <a:noFill/>
          <a:ln>
            <a:noFill/>
          </a:ln>
        </p:spPr>
        <p:txBody>
          <a:bodyPr spcFirstLastPara="1" wrap="square" lIns="0" tIns="0" rIns="0" bIns="0" anchor="t" anchorCtr="0">
            <a:noAutofit/>
          </a:bodyPr>
          <a:lstStyle>
            <a:lvl1pPr marL="457200" marR="0" lvl="0" indent="-228600" algn="l" rtl="0">
              <a:lnSpc>
                <a:spcPct val="127777"/>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64" name="Google Shape;364;p39"/>
          <p:cNvSpPr>
            <a:spLocks noGrp="1"/>
          </p:cNvSpPr>
          <p:nvPr>
            <p:ph type="pic" idx="3"/>
          </p:nvPr>
        </p:nvSpPr>
        <p:spPr>
          <a:xfrm>
            <a:off x="804428" y="3950980"/>
            <a:ext cx="346613" cy="346677"/>
          </a:xfrm>
          <a:prstGeom prst="rect">
            <a:avLst/>
          </a:prstGeom>
          <a:noFill/>
          <a:ln>
            <a:noFill/>
          </a:ln>
        </p:spPr>
      </p:sp>
      <p:sp>
        <p:nvSpPr>
          <p:cNvPr id="365" name="Google Shape;365;p39"/>
          <p:cNvSpPr/>
          <p:nvPr/>
        </p:nvSpPr>
        <p:spPr>
          <a:xfrm>
            <a:off x="9568374" y="2543222"/>
            <a:ext cx="1345460" cy="424860"/>
          </a:xfrm>
          <a:custGeom>
            <a:avLst/>
            <a:gdLst/>
            <a:ahLst/>
            <a:cxnLst/>
            <a:rect l="l" t="t" r="r" b="b"/>
            <a:pathLst>
              <a:path w="205998" h="82597" extrusionOk="0">
                <a:moveTo>
                  <a:pt x="2084" y="0"/>
                </a:moveTo>
                <a:lnTo>
                  <a:pt x="164700" y="0"/>
                </a:lnTo>
                <a:lnTo>
                  <a:pt x="205998" y="41299"/>
                </a:lnTo>
                <a:lnTo>
                  <a:pt x="164700" y="82597"/>
                </a:lnTo>
                <a:lnTo>
                  <a:pt x="0" y="82597"/>
                </a:lnTo>
                <a:lnTo>
                  <a:pt x="40645" y="40212"/>
                </a:lnTo>
                <a:close/>
              </a:path>
            </a:pathLst>
          </a:cu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cxnSp>
        <p:nvCxnSpPr>
          <p:cNvPr id="366" name="Google Shape;366;p39"/>
          <p:cNvCxnSpPr/>
          <p:nvPr/>
        </p:nvCxnSpPr>
        <p:spPr>
          <a:xfrm>
            <a:off x="9235177" y="2703765"/>
            <a:ext cx="0" cy="1128701"/>
          </a:xfrm>
          <a:prstGeom prst="straightConnector1">
            <a:avLst/>
          </a:prstGeom>
          <a:noFill/>
          <a:ln w="9525" cap="flat" cmpd="sng">
            <a:solidFill>
              <a:schemeClr val="accent6"/>
            </a:solidFill>
            <a:prstDash val="solid"/>
            <a:miter lim="800000"/>
            <a:headEnd type="none" w="sm" len="sm"/>
            <a:tailEnd type="none" w="sm" len="sm"/>
          </a:ln>
        </p:spPr>
      </p:cxnSp>
      <p:sp>
        <p:nvSpPr>
          <p:cNvPr id="367" name="Google Shape;367;p39"/>
          <p:cNvSpPr/>
          <p:nvPr/>
        </p:nvSpPr>
        <p:spPr>
          <a:xfrm>
            <a:off x="8948853" y="3837991"/>
            <a:ext cx="572648" cy="57265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68" name="Google Shape;368;p39"/>
          <p:cNvSpPr/>
          <p:nvPr/>
        </p:nvSpPr>
        <p:spPr>
          <a:xfrm flipH="1">
            <a:off x="9107720" y="2628195"/>
            <a:ext cx="254914" cy="254914"/>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69" name="Google Shape;369;p39"/>
          <p:cNvSpPr txBox="1">
            <a:spLocks noGrp="1"/>
          </p:cNvSpPr>
          <p:nvPr>
            <p:ph type="body" idx="4"/>
          </p:nvPr>
        </p:nvSpPr>
        <p:spPr>
          <a:xfrm>
            <a:off x="9964695" y="1981200"/>
            <a:ext cx="552819" cy="439289"/>
          </a:xfrm>
          <a:prstGeom prst="rect">
            <a:avLst/>
          </a:prstGeom>
          <a:noFill/>
          <a:ln>
            <a:noFill/>
          </a:ln>
        </p:spPr>
        <p:txBody>
          <a:bodyPr spcFirstLastPara="1" wrap="square" lIns="0" tIns="0" rIns="0" bIns="0" anchor="t" anchorCtr="0">
            <a:noAutofit/>
          </a:bodyPr>
          <a:lstStyle>
            <a:lvl1pPr marL="457200" marR="0" lvl="0" indent="-228600" algn="ct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70" name="Google Shape;370;p39"/>
          <p:cNvSpPr txBox="1">
            <a:spLocks noGrp="1"/>
          </p:cNvSpPr>
          <p:nvPr>
            <p:ph type="body" idx="5"/>
          </p:nvPr>
        </p:nvSpPr>
        <p:spPr>
          <a:xfrm>
            <a:off x="9568374" y="3173768"/>
            <a:ext cx="1937826" cy="1998481"/>
          </a:xfrm>
          <a:prstGeom prst="rect">
            <a:avLst/>
          </a:prstGeom>
          <a:noFill/>
          <a:ln>
            <a:noFill/>
          </a:ln>
        </p:spPr>
        <p:txBody>
          <a:bodyPr spcFirstLastPara="1" wrap="square" lIns="0" tIns="0" rIns="0" bIns="0" anchor="t" anchorCtr="0">
            <a:noAutofit/>
          </a:bodyPr>
          <a:lstStyle>
            <a:lvl1pPr marL="457200" marR="0" lvl="0" indent="-228600" algn="l" rtl="0">
              <a:lnSpc>
                <a:spcPct val="127777"/>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71" name="Google Shape;371;p39"/>
          <p:cNvSpPr>
            <a:spLocks noGrp="1"/>
          </p:cNvSpPr>
          <p:nvPr>
            <p:ph type="pic" idx="6"/>
          </p:nvPr>
        </p:nvSpPr>
        <p:spPr>
          <a:xfrm>
            <a:off x="9061871" y="3950980"/>
            <a:ext cx="346613" cy="346677"/>
          </a:xfrm>
          <a:prstGeom prst="rect">
            <a:avLst/>
          </a:prstGeom>
          <a:noFill/>
          <a:ln>
            <a:noFill/>
          </a:ln>
        </p:spPr>
      </p:sp>
      <p:sp>
        <p:nvSpPr>
          <p:cNvPr id="372" name="Google Shape;372;p39"/>
          <p:cNvSpPr/>
          <p:nvPr/>
        </p:nvSpPr>
        <p:spPr>
          <a:xfrm>
            <a:off x="4068062" y="2543222"/>
            <a:ext cx="1345460" cy="424860"/>
          </a:xfrm>
          <a:custGeom>
            <a:avLst/>
            <a:gdLst/>
            <a:ahLst/>
            <a:cxnLst/>
            <a:rect l="l" t="t" r="r" b="b"/>
            <a:pathLst>
              <a:path w="205998" h="82597" extrusionOk="0">
                <a:moveTo>
                  <a:pt x="2084" y="0"/>
                </a:moveTo>
                <a:lnTo>
                  <a:pt x="164700" y="0"/>
                </a:lnTo>
                <a:lnTo>
                  <a:pt x="205998" y="41299"/>
                </a:lnTo>
                <a:lnTo>
                  <a:pt x="164700" y="82597"/>
                </a:lnTo>
                <a:lnTo>
                  <a:pt x="0" y="82597"/>
                </a:lnTo>
                <a:lnTo>
                  <a:pt x="40645" y="40212"/>
                </a:lnTo>
                <a:close/>
              </a:path>
            </a:pathLst>
          </a:cu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cxnSp>
        <p:nvCxnSpPr>
          <p:cNvPr id="373" name="Google Shape;373;p39"/>
          <p:cNvCxnSpPr/>
          <p:nvPr/>
        </p:nvCxnSpPr>
        <p:spPr>
          <a:xfrm>
            <a:off x="3734865" y="2703765"/>
            <a:ext cx="0" cy="1128701"/>
          </a:xfrm>
          <a:prstGeom prst="straightConnector1">
            <a:avLst/>
          </a:prstGeom>
          <a:noFill/>
          <a:ln w="9525" cap="flat" cmpd="sng">
            <a:solidFill>
              <a:schemeClr val="accent6"/>
            </a:solidFill>
            <a:prstDash val="solid"/>
            <a:miter lim="800000"/>
            <a:headEnd type="none" w="sm" len="sm"/>
            <a:tailEnd type="none" w="sm" len="sm"/>
          </a:ln>
        </p:spPr>
      </p:cxnSp>
      <p:sp>
        <p:nvSpPr>
          <p:cNvPr id="374" name="Google Shape;374;p39"/>
          <p:cNvSpPr/>
          <p:nvPr/>
        </p:nvSpPr>
        <p:spPr>
          <a:xfrm>
            <a:off x="3448541" y="3837991"/>
            <a:ext cx="572648" cy="57265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75" name="Google Shape;375;p39"/>
          <p:cNvSpPr/>
          <p:nvPr/>
        </p:nvSpPr>
        <p:spPr>
          <a:xfrm flipH="1">
            <a:off x="3607408" y="2628195"/>
            <a:ext cx="254914" cy="254914"/>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76" name="Google Shape;376;p39"/>
          <p:cNvSpPr txBox="1">
            <a:spLocks noGrp="1"/>
          </p:cNvSpPr>
          <p:nvPr>
            <p:ph type="body" idx="7"/>
          </p:nvPr>
        </p:nvSpPr>
        <p:spPr>
          <a:xfrm>
            <a:off x="4464383" y="1981200"/>
            <a:ext cx="552819" cy="439289"/>
          </a:xfrm>
          <a:prstGeom prst="rect">
            <a:avLst/>
          </a:prstGeom>
          <a:noFill/>
          <a:ln>
            <a:noFill/>
          </a:ln>
        </p:spPr>
        <p:txBody>
          <a:bodyPr spcFirstLastPara="1" wrap="square" lIns="0" tIns="0" rIns="0" bIns="0" anchor="t" anchorCtr="0">
            <a:noAutofit/>
          </a:bodyPr>
          <a:lstStyle>
            <a:lvl1pPr marL="457200" marR="0" lvl="0" indent="-228600" algn="ct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77" name="Google Shape;377;p39"/>
          <p:cNvSpPr txBox="1">
            <a:spLocks noGrp="1"/>
          </p:cNvSpPr>
          <p:nvPr>
            <p:ph type="body" idx="8"/>
          </p:nvPr>
        </p:nvSpPr>
        <p:spPr>
          <a:xfrm>
            <a:off x="4068062" y="3173768"/>
            <a:ext cx="1937826" cy="1998481"/>
          </a:xfrm>
          <a:prstGeom prst="rect">
            <a:avLst/>
          </a:prstGeom>
          <a:noFill/>
          <a:ln>
            <a:noFill/>
          </a:ln>
        </p:spPr>
        <p:txBody>
          <a:bodyPr spcFirstLastPara="1" wrap="square" lIns="0" tIns="0" rIns="0" bIns="0" anchor="t" anchorCtr="0">
            <a:noAutofit/>
          </a:bodyPr>
          <a:lstStyle>
            <a:lvl1pPr marL="457200" marR="0" lvl="0" indent="-228600" algn="l" rtl="0">
              <a:lnSpc>
                <a:spcPct val="127777"/>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78" name="Google Shape;378;p39"/>
          <p:cNvSpPr>
            <a:spLocks noGrp="1"/>
          </p:cNvSpPr>
          <p:nvPr>
            <p:ph type="pic" idx="9"/>
          </p:nvPr>
        </p:nvSpPr>
        <p:spPr>
          <a:xfrm>
            <a:off x="3561559" y="3950980"/>
            <a:ext cx="346613" cy="346677"/>
          </a:xfrm>
          <a:prstGeom prst="rect">
            <a:avLst/>
          </a:prstGeom>
          <a:noFill/>
          <a:ln>
            <a:noFill/>
          </a:ln>
        </p:spPr>
      </p:sp>
      <p:sp>
        <p:nvSpPr>
          <p:cNvPr id="379" name="Google Shape;379;p39"/>
          <p:cNvSpPr/>
          <p:nvPr/>
        </p:nvSpPr>
        <p:spPr>
          <a:xfrm>
            <a:off x="6818987" y="2543222"/>
            <a:ext cx="1345460" cy="424860"/>
          </a:xfrm>
          <a:custGeom>
            <a:avLst/>
            <a:gdLst/>
            <a:ahLst/>
            <a:cxnLst/>
            <a:rect l="l" t="t" r="r" b="b"/>
            <a:pathLst>
              <a:path w="205998" h="82597" extrusionOk="0">
                <a:moveTo>
                  <a:pt x="2084" y="0"/>
                </a:moveTo>
                <a:lnTo>
                  <a:pt x="164700" y="0"/>
                </a:lnTo>
                <a:lnTo>
                  <a:pt x="205998" y="41299"/>
                </a:lnTo>
                <a:lnTo>
                  <a:pt x="164700" y="82597"/>
                </a:lnTo>
                <a:lnTo>
                  <a:pt x="0" y="82597"/>
                </a:lnTo>
                <a:lnTo>
                  <a:pt x="40645" y="40212"/>
                </a:lnTo>
                <a:close/>
              </a:path>
            </a:pathLst>
          </a:cu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cxnSp>
        <p:nvCxnSpPr>
          <p:cNvPr id="380" name="Google Shape;380;p39"/>
          <p:cNvCxnSpPr/>
          <p:nvPr/>
        </p:nvCxnSpPr>
        <p:spPr>
          <a:xfrm>
            <a:off x="6485790" y="2703765"/>
            <a:ext cx="0" cy="1128701"/>
          </a:xfrm>
          <a:prstGeom prst="straightConnector1">
            <a:avLst/>
          </a:prstGeom>
          <a:noFill/>
          <a:ln w="9525" cap="flat" cmpd="sng">
            <a:solidFill>
              <a:schemeClr val="accent6"/>
            </a:solidFill>
            <a:prstDash val="solid"/>
            <a:miter lim="800000"/>
            <a:headEnd type="none" w="sm" len="sm"/>
            <a:tailEnd type="none" w="sm" len="sm"/>
          </a:ln>
        </p:spPr>
      </p:cxnSp>
      <p:sp>
        <p:nvSpPr>
          <p:cNvPr id="381" name="Google Shape;381;p39"/>
          <p:cNvSpPr/>
          <p:nvPr/>
        </p:nvSpPr>
        <p:spPr>
          <a:xfrm>
            <a:off x="6199466" y="3837991"/>
            <a:ext cx="572648" cy="572654"/>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82" name="Google Shape;382;p39"/>
          <p:cNvSpPr/>
          <p:nvPr/>
        </p:nvSpPr>
        <p:spPr>
          <a:xfrm flipH="1">
            <a:off x="6358333" y="2628195"/>
            <a:ext cx="254914" cy="254914"/>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83" name="Google Shape;383;p39"/>
          <p:cNvSpPr txBox="1">
            <a:spLocks noGrp="1"/>
          </p:cNvSpPr>
          <p:nvPr>
            <p:ph type="body" idx="13"/>
          </p:nvPr>
        </p:nvSpPr>
        <p:spPr>
          <a:xfrm>
            <a:off x="7215308" y="1981200"/>
            <a:ext cx="552819" cy="439289"/>
          </a:xfrm>
          <a:prstGeom prst="rect">
            <a:avLst/>
          </a:prstGeom>
          <a:noFill/>
          <a:ln>
            <a:noFill/>
          </a:ln>
        </p:spPr>
        <p:txBody>
          <a:bodyPr spcFirstLastPara="1" wrap="square" lIns="0" tIns="0" rIns="0" bIns="0" anchor="t" anchorCtr="0">
            <a:noAutofit/>
          </a:bodyPr>
          <a:lstStyle>
            <a:lvl1pPr marL="457200" marR="0" lvl="0" indent="-228600" algn="ctr" rtl="0">
              <a:spcBef>
                <a:spcPts val="3000"/>
              </a:spcBef>
              <a:spcAft>
                <a:spcPts val="0"/>
              </a:spcAft>
              <a:buSzPts val="1400"/>
              <a:buNone/>
              <a:defRPr sz="24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84" name="Google Shape;384;p39"/>
          <p:cNvSpPr txBox="1">
            <a:spLocks noGrp="1"/>
          </p:cNvSpPr>
          <p:nvPr>
            <p:ph type="body" idx="14"/>
          </p:nvPr>
        </p:nvSpPr>
        <p:spPr>
          <a:xfrm>
            <a:off x="6818987" y="3173768"/>
            <a:ext cx="1937826" cy="1998481"/>
          </a:xfrm>
          <a:prstGeom prst="rect">
            <a:avLst/>
          </a:prstGeom>
          <a:noFill/>
          <a:ln>
            <a:noFill/>
          </a:ln>
        </p:spPr>
        <p:txBody>
          <a:bodyPr spcFirstLastPara="1" wrap="square" lIns="0" tIns="0" rIns="0" bIns="0" anchor="t" anchorCtr="0">
            <a:noAutofit/>
          </a:bodyPr>
          <a:lstStyle>
            <a:lvl1pPr marL="457200" marR="0" lvl="0" indent="-228600" algn="l" rtl="0">
              <a:lnSpc>
                <a:spcPct val="127777"/>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85" name="Google Shape;385;p39"/>
          <p:cNvSpPr>
            <a:spLocks noGrp="1"/>
          </p:cNvSpPr>
          <p:nvPr>
            <p:ph type="pic" idx="15"/>
          </p:nvPr>
        </p:nvSpPr>
        <p:spPr>
          <a:xfrm>
            <a:off x="6312484" y="3950980"/>
            <a:ext cx="346613" cy="346677"/>
          </a:xfrm>
          <a:prstGeom prst="rect">
            <a:avLst/>
          </a:prstGeom>
          <a:noFill/>
          <a:ln>
            <a:noFill/>
          </a:ln>
        </p:spPr>
      </p:sp>
      <p:sp>
        <p:nvSpPr>
          <p:cNvPr id="386" name="Google Shape;386;p39" descr="http://CDA7A05BEB341B916F65548112A6C6CE.dms.sberbank.ru/CDA7A05BEB341B916F65548112A6C6CE-A725E85F6B34FA843334897E5A2047A6-83A47488D6D21B0C7B0249225B921312/1.png"/>
          <p:cNvSpPr/>
          <p:nvPr/>
        </p:nvSpPr>
        <p:spPr>
          <a:xfrm>
            <a:off x="0" y="0"/>
            <a:ext cx="1588" cy="1588"/>
          </a:xfrm>
          <a:prstGeom prst="rect">
            <a:avLst/>
          </a:prstGeom>
          <a:noFill/>
          <a:ln>
            <a:noFill/>
          </a:ln>
        </p:spPr>
      </p:sp>
      <p:sp>
        <p:nvSpPr>
          <p:cNvPr id="387" name="Google Shape;387;p39" descr="http://CDA7A05BEB341B916F65548112A6C6CE.dms.sberbank.ru/CDA7A05BEB341B916F65548112A6C6CE-A725E85F6B34FA843334897E5A2047A6-83A47488D6D21B0C7B0249225B921312/1.png"/>
          <p:cNvSpPr/>
          <p:nvPr/>
        </p:nvSpPr>
        <p:spPr>
          <a:xfrm>
            <a:off x="0" y="0"/>
            <a:ext cx="1588" cy="1588"/>
          </a:xfrm>
          <a:prstGeom prst="rect">
            <a:avLst/>
          </a:prstGeom>
          <a:noFill/>
          <a:ln>
            <a:noFill/>
          </a:ln>
        </p:spPr>
      </p:sp>
      <p:sp>
        <p:nvSpPr>
          <p:cNvPr id="388" name="Google Shape;388;p39"/>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Дополнительные эусперты и участники пилота">
  <p:cSld name="Дополнительные эусперты и участники пилота">
    <p:bg>
      <p:bgPr>
        <a:blipFill>
          <a:blip r:embed="rId2">
            <a:alphaModFix/>
          </a:blip>
          <a:stretch>
            <a:fillRect/>
          </a:stretch>
        </a:blipFill>
        <a:effectLst/>
      </p:bgPr>
    </p:bg>
    <p:spTree>
      <p:nvGrpSpPr>
        <p:cNvPr id="1" name="Shape 389"/>
        <p:cNvGrpSpPr/>
        <p:nvPr/>
      </p:nvGrpSpPr>
      <p:grpSpPr>
        <a:xfrm>
          <a:off x="0" y="0"/>
          <a:ext cx="0" cy="0"/>
          <a:chOff x="0" y="0"/>
          <a:chExt cx="0" cy="0"/>
        </a:xfrm>
      </p:grpSpPr>
      <p:sp>
        <p:nvSpPr>
          <p:cNvPr id="390" name="Google Shape;390;p40"/>
          <p:cNvSpPr/>
          <p:nvPr/>
        </p:nvSpPr>
        <p:spPr>
          <a:xfrm>
            <a:off x="1036105" y="2143331"/>
            <a:ext cx="1813990" cy="1813990"/>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91" name="Google Shape;391;p40"/>
          <p:cNvSpPr txBox="1">
            <a:spLocks noGrp="1"/>
          </p:cNvSpPr>
          <p:nvPr>
            <p:ph type="body" idx="1"/>
          </p:nvPr>
        </p:nvSpPr>
        <p:spPr>
          <a:xfrm>
            <a:off x="685800" y="3967480"/>
            <a:ext cx="2514600" cy="1595120"/>
          </a:xfrm>
          <a:prstGeom prst="rect">
            <a:avLst/>
          </a:prstGeom>
          <a:noFill/>
          <a:ln>
            <a:noFill/>
          </a:ln>
        </p:spPr>
        <p:txBody>
          <a:bodyPr spcFirstLastPara="1" wrap="square" lIns="0" tIns="144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92" name="Google Shape;392;p40"/>
          <p:cNvSpPr/>
          <p:nvPr/>
        </p:nvSpPr>
        <p:spPr>
          <a:xfrm>
            <a:off x="9341905" y="2143331"/>
            <a:ext cx="1813990" cy="1813990"/>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93" name="Google Shape;393;p40"/>
          <p:cNvSpPr txBox="1">
            <a:spLocks noGrp="1"/>
          </p:cNvSpPr>
          <p:nvPr>
            <p:ph type="body" idx="2"/>
          </p:nvPr>
        </p:nvSpPr>
        <p:spPr>
          <a:xfrm>
            <a:off x="8991600" y="3967480"/>
            <a:ext cx="2514600" cy="1595120"/>
          </a:xfrm>
          <a:prstGeom prst="rect">
            <a:avLst/>
          </a:prstGeom>
          <a:noFill/>
          <a:ln>
            <a:noFill/>
          </a:ln>
        </p:spPr>
        <p:txBody>
          <a:bodyPr spcFirstLastPara="1" wrap="square" lIns="0" tIns="144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94" name="Google Shape;394;p40"/>
          <p:cNvSpPr/>
          <p:nvPr/>
        </p:nvSpPr>
        <p:spPr>
          <a:xfrm>
            <a:off x="3804705" y="2128091"/>
            <a:ext cx="1813990" cy="1813990"/>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95" name="Google Shape;395;p40"/>
          <p:cNvSpPr txBox="1">
            <a:spLocks noGrp="1"/>
          </p:cNvSpPr>
          <p:nvPr>
            <p:ph type="body" idx="3"/>
          </p:nvPr>
        </p:nvSpPr>
        <p:spPr>
          <a:xfrm>
            <a:off x="3454400" y="3967480"/>
            <a:ext cx="2514600" cy="1595120"/>
          </a:xfrm>
          <a:prstGeom prst="rect">
            <a:avLst/>
          </a:prstGeom>
          <a:noFill/>
          <a:ln>
            <a:noFill/>
          </a:ln>
        </p:spPr>
        <p:txBody>
          <a:bodyPr spcFirstLastPara="1" wrap="square" lIns="0" tIns="144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96" name="Google Shape;396;p40"/>
          <p:cNvSpPr/>
          <p:nvPr/>
        </p:nvSpPr>
        <p:spPr>
          <a:xfrm>
            <a:off x="6573305" y="2143331"/>
            <a:ext cx="1813990" cy="1813990"/>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97" name="Google Shape;397;p40"/>
          <p:cNvSpPr txBox="1">
            <a:spLocks noGrp="1"/>
          </p:cNvSpPr>
          <p:nvPr>
            <p:ph type="body" idx="4"/>
          </p:nvPr>
        </p:nvSpPr>
        <p:spPr>
          <a:xfrm>
            <a:off x="6223000" y="3967480"/>
            <a:ext cx="2514600" cy="1595120"/>
          </a:xfrm>
          <a:prstGeom prst="rect">
            <a:avLst/>
          </a:prstGeom>
          <a:noFill/>
          <a:ln>
            <a:noFill/>
          </a:ln>
        </p:spPr>
        <p:txBody>
          <a:bodyPr spcFirstLastPara="1" wrap="square" lIns="0" tIns="144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98" name="Google Shape;398;p40"/>
          <p:cNvSpPr txBox="1">
            <a:spLocks noGrp="1"/>
          </p:cNvSpPr>
          <p:nvPr>
            <p:ph type="body" idx="5"/>
          </p:nvPr>
        </p:nvSpPr>
        <p:spPr>
          <a:xfrm>
            <a:off x="1605280" y="2849880"/>
            <a:ext cx="675640" cy="375920"/>
          </a:xfrm>
          <a:prstGeom prst="rect">
            <a:avLst/>
          </a:prstGeom>
          <a:noFill/>
          <a:ln>
            <a:noFill/>
          </a:ln>
        </p:spPr>
        <p:txBody>
          <a:bodyPr spcFirstLastPara="1" wrap="square" lIns="0" tIns="0" rIns="0" bIns="0" anchor="t" anchorCtr="0">
            <a:noAutofit/>
          </a:bodyPr>
          <a:lstStyle>
            <a:lvl1pPr marL="457200" marR="0" lvl="0" indent="-228600" algn="ctr" rtl="0">
              <a:lnSpc>
                <a:spcPct val="262500"/>
              </a:lnSpc>
              <a:spcBef>
                <a:spcPts val="0"/>
              </a:spcBef>
              <a:spcAft>
                <a:spcPts val="0"/>
              </a:spcAft>
              <a:buClr>
                <a:srgbClr val="A5A5A5"/>
              </a:buClr>
              <a:buSzPts val="800"/>
              <a:buFont typeface="Arial"/>
              <a:buNone/>
              <a:defRPr sz="8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399" name="Google Shape;399;p40"/>
          <p:cNvSpPr txBox="1">
            <a:spLocks noGrp="1"/>
          </p:cNvSpPr>
          <p:nvPr>
            <p:ph type="body" idx="6"/>
          </p:nvPr>
        </p:nvSpPr>
        <p:spPr>
          <a:xfrm>
            <a:off x="4373880" y="2834640"/>
            <a:ext cx="675640" cy="375920"/>
          </a:xfrm>
          <a:prstGeom prst="rect">
            <a:avLst/>
          </a:prstGeom>
          <a:noFill/>
          <a:ln>
            <a:noFill/>
          </a:ln>
        </p:spPr>
        <p:txBody>
          <a:bodyPr spcFirstLastPara="1" wrap="square" lIns="0" tIns="0" rIns="0" bIns="0" anchor="t" anchorCtr="0">
            <a:noAutofit/>
          </a:bodyPr>
          <a:lstStyle>
            <a:lvl1pPr marL="457200" marR="0" lvl="0" indent="-228600" algn="ctr" rtl="0">
              <a:lnSpc>
                <a:spcPct val="262500"/>
              </a:lnSpc>
              <a:spcBef>
                <a:spcPts val="0"/>
              </a:spcBef>
              <a:spcAft>
                <a:spcPts val="0"/>
              </a:spcAft>
              <a:buClr>
                <a:srgbClr val="A5A5A5"/>
              </a:buClr>
              <a:buSzPts val="800"/>
              <a:buFont typeface="Arial"/>
              <a:buNone/>
              <a:defRPr sz="8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00" name="Google Shape;400;p40"/>
          <p:cNvSpPr txBox="1">
            <a:spLocks noGrp="1"/>
          </p:cNvSpPr>
          <p:nvPr>
            <p:ph type="body" idx="7"/>
          </p:nvPr>
        </p:nvSpPr>
        <p:spPr>
          <a:xfrm>
            <a:off x="7142480" y="2849880"/>
            <a:ext cx="675640" cy="375920"/>
          </a:xfrm>
          <a:prstGeom prst="rect">
            <a:avLst/>
          </a:prstGeom>
          <a:noFill/>
          <a:ln>
            <a:noFill/>
          </a:ln>
        </p:spPr>
        <p:txBody>
          <a:bodyPr spcFirstLastPara="1" wrap="square" lIns="0" tIns="0" rIns="0" bIns="0" anchor="t" anchorCtr="0">
            <a:noAutofit/>
          </a:bodyPr>
          <a:lstStyle>
            <a:lvl1pPr marL="457200" marR="0" lvl="0" indent="-228600" algn="ctr" rtl="0">
              <a:lnSpc>
                <a:spcPct val="262500"/>
              </a:lnSpc>
              <a:spcBef>
                <a:spcPts val="0"/>
              </a:spcBef>
              <a:spcAft>
                <a:spcPts val="0"/>
              </a:spcAft>
              <a:buClr>
                <a:srgbClr val="A5A5A5"/>
              </a:buClr>
              <a:buSzPts val="800"/>
              <a:buFont typeface="Arial"/>
              <a:buNone/>
              <a:defRPr sz="8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01" name="Google Shape;401;p40"/>
          <p:cNvSpPr txBox="1">
            <a:spLocks noGrp="1"/>
          </p:cNvSpPr>
          <p:nvPr>
            <p:ph type="body" idx="8"/>
          </p:nvPr>
        </p:nvSpPr>
        <p:spPr>
          <a:xfrm>
            <a:off x="9911080" y="2849880"/>
            <a:ext cx="675640" cy="375920"/>
          </a:xfrm>
          <a:prstGeom prst="rect">
            <a:avLst/>
          </a:prstGeom>
          <a:noFill/>
          <a:ln>
            <a:noFill/>
          </a:ln>
        </p:spPr>
        <p:txBody>
          <a:bodyPr spcFirstLastPara="1" wrap="square" lIns="0" tIns="0" rIns="0" bIns="0" anchor="t" anchorCtr="0">
            <a:noAutofit/>
          </a:bodyPr>
          <a:lstStyle>
            <a:lvl1pPr marL="457200" marR="0" lvl="0" indent="-228600" algn="ctr" rtl="0">
              <a:lnSpc>
                <a:spcPct val="262500"/>
              </a:lnSpc>
              <a:spcBef>
                <a:spcPts val="0"/>
              </a:spcBef>
              <a:spcAft>
                <a:spcPts val="0"/>
              </a:spcAft>
              <a:buClr>
                <a:srgbClr val="A5A5A5"/>
              </a:buClr>
              <a:buSzPts val="800"/>
              <a:buFont typeface="Arial"/>
              <a:buNone/>
              <a:defRPr sz="800" b="0" i="0" u="none" strike="noStrike" cap="none">
                <a:solidFill>
                  <a:srgbClr val="A5A5A5"/>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02" name="Google Shape;402;p40" descr="http://CDA7A05BEB341B916F65548112A6C6CE.dms.sberbank.ru/CDA7A05BEB341B916F65548112A6C6CE-A725E85F6B34FA843334897E5A2047A6-B87A6D610EF96B2E1609EC450B7DEDF9/1.png"/>
          <p:cNvSpPr/>
          <p:nvPr/>
        </p:nvSpPr>
        <p:spPr>
          <a:xfrm>
            <a:off x="0" y="0"/>
            <a:ext cx="1588" cy="1588"/>
          </a:xfrm>
          <a:prstGeom prst="rect">
            <a:avLst/>
          </a:prstGeom>
          <a:noFill/>
          <a:ln>
            <a:noFill/>
          </a:ln>
        </p:spPr>
      </p:sp>
      <p:sp>
        <p:nvSpPr>
          <p:cNvPr id="403" name="Google Shape;403;p40"/>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Команда проекта">
  <p:cSld name="Команда проекта">
    <p:bg>
      <p:bgPr>
        <a:blipFill>
          <a:blip r:embed="rId2">
            <a:alphaModFix/>
          </a:blip>
          <a:stretch>
            <a:fillRect/>
          </a:stretch>
        </a:blipFill>
        <a:effectLst/>
      </p:bgPr>
    </p:bg>
    <p:spTree>
      <p:nvGrpSpPr>
        <p:cNvPr id="1" name="Shape 404"/>
        <p:cNvGrpSpPr/>
        <p:nvPr/>
      </p:nvGrpSpPr>
      <p:grpSpPr>
        <a:xfrm>
          <a:off x="0" y="0"/>
          <a:ext cx="0" cy="0"/>
          <a:chOff x="0" y="0"/>
          <a:chExt cx="0" cy="0"/>
        </a:xfrm>
      </p:grpSpPr>
      <p:sp>
        <p:nvSpPr>
          <p:cNvPr id="405" name="Google Shape;405;p41"/>
          <p:cNvSpPr/>
          <p:nvPr/>
        </p:nvSpPr>
        <p:spPr>
          <a:xfrm>
            <a:off x="1601589" y="1989615"/>
            <a:ext cx="1108899" cy="1108899"/>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06" name="Google Shape;406;p41"/>
          <p:cNvSpPr txBox="1">
            <a:spLocks noGrp="1"/>
          </p:cNvSpPr>
          <p:nvPr>
            <p:ph type="body" idx="1"/>
          </p:nvPr>
        </p:nvSpPr>
        <p:spPr>
          <a:xfrm>
            <a:off x="685799" y="3122877"/>
            <a:ext cx="2940479" cy="1146443"/>
          </a:xfrm>
          <a:prstGeom prst="rect">
            <a:avLst/>
          </a:prstGeom>
          <a:noFill/>
          <a:ln>
            <a:noFill/>
          </a:ln>
        </p:spPr>
        <p:txBody>
          <a:bodyPr spcFirstLastPara="1" wrap="square" lIns="0" tIns="108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07" name="Google Shape;407;p41"/>
          <p:cNvSpPr txBox="1">
            <a:spLocks noGrp="1"/>
          </p:cNvSpPr>
          <p:nvPr>
            <p:ph type="body" idx="2"/>
          </p:nvPr>
        </p:nvSpPr>
        <p:spPr>
          <a:xfrm>
            <a:off x="8565721" y="3122877"/>
            <a:ext cx="2940479" cy="1146443"/>
          </a:xfrm>
          <a:prstGeom prst="rect">
            <a:avLst/>
          </a:prstGeom>
          <a:noFill/>
          <a:ln>
            <a:noFill/>
          </a:ln>
        </p:spPr>
        <p:txBody>
          <a:bodyPr spcFirstLastPara="1" wrap="square" lIns="0" tIns="108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08" name="Google Shape;408;p41"/>
          <p:cNvSpPr txBox="1">
            <a:spLocks noGrp="1"/>
          </p:cNvSpPr>
          <p:nvPr>
            <p:ph type="body" idx="3"/>
          </p:nvPr>
        </p:nvSpPr>
        <p:spPr>
          <a:xfrm>
            <a:off x="4631370" y="3122877"/>
            <a:ext cx="2940479" cy="1146443"/>
          </a:xfrm>
          <a:prstGeom prst="rect">
            <a:avLst/>
          </a:prstGeom>
          <a:noFill/>
          <a:ln>
            <a:noFill/>
          </a:ln>
        </p:spPr>
        <p:txBody>
          <a:bodyPr spcFirstLastPara="1" wrap="square" lIns="0" tIns="108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09" name="Google Shape;409;p41"/>
          <p:cNvSpPr/>
          <p:nvPr/>
        </p:nvSpPr>
        <p:spPr>
          <a:xfrm>
            <a:off x="5547160" y="1989615"/>
            <a:ext cx="1108899" cy="1108899"/>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10" name="Google Shape;410;p41"/>
          <p:cNvSpPr/>
          <p:nvPr/>
        </p:nvSpPr>
        <p:spPr>
          <a:xfrm>
            <a:off x="9481511" y="1989615"/>
            <a:ext cx="1108899" cy="1108899"/>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11" name="Google Shape;411;p41"/>
          <p:cNvSpPr/>
          <p:nvPr/>
        </p:nvSpPr>
        <p:spPr>
          <a:xfrm>
            <a:off x="3564574" y="3881634"/>
            <a:ext cx="1108899" cy="1108899"/>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12" name="Google Shape;412;p41"/>
          <p:cNvSpPr txBox="1">
            <a:spLocks noGrp="1"/>
          </p:cNvSpPr>
          <p:nvPr>
            <p:ph type="body" idx="4"/>
          </p:nvPr>
        </p:nvSpPr>
        <p:spPr>
          <a:xfrm>
            <a:off x="2648784" y="5016407"/>
            <a:ext cx="2940479" cy="1146443"/>
          </a:xfrm>
          <a:prstGeom prst="rect">
            <a:avLst/>
          </a:prstGeom>
          <a:noFill/>
          <a:ln>
            <a:noFill/>
          </a:ln>
        </p:spPr>
        <p:txBody>
          <a:bodyPr spcFirstLastPara="1" wrap="square" lIns="0" tIns="108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13" name="Google Shape;413;p41"/>
          <p:cNvSpPr txBox="1">
            <a:spLocks noGrp="1"/>
          </p:cNvSpPr>
          <p:nvPr>
            <p:ph type="body" idx="5"/>
          </p:nvPr>
        </p:nvSpPr>
        <p:spPr>
          <a:xfrm>
            <a:off x="6594355" y="5016407"/>
            <a:ext cx="2940479" cy="1146443"/>
          </a:xfrm>
          <a:prstGeom prst="rect">
            <a:avLst/>
          </a:prstGeom>
          <a:noFill/>
          <a:ln>
            <a:noFill/>
          </a:ln>
        </p:spPr>
        <p:txBody>
          <a:bodyPr spcFirstLastPara="1" wrap="square" lIns="0" tIns="108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14" name="Google Shape;414;p41"/>
          <p:cNvSpPr/>
          <p:nvPr/>
        </p:nvSpPr>
        <p:spPr>
          <a:xfrm>
            <a:off x="7510145" y="3881634"/>
            <a:ext cx="1108899" cy="1108899"/>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15" name="Google Shape;415;p41"/>
          <p:cNvSpPr>
            <a:spLocks noGrp="1"/>
          </p:cNvSpPr>
          <p:nvPr>
            <p:ph type="pic" idx="6"/>
          </p:nvPr>
        </p:nvSpPr>
        <p:spPr>
          <a:xfrm>
            <a:off x="1601638" y="1989664"/>
            <a:ext cx="1108800" cy="1108800"/>
          </a:xfrm>
          <a:prstGeom prst="rect">
            <a:avLst/>
          </a:prstGeom>
          <a:noFill/>
          <a:ln>
            <a:noFill/>
          </a:ln>
        </p:spPr>
      </p:sp>
      <p:sp>
        <p:nvSpPr>
          <p:cNvPr id="416" name="Google Shape;416;p41"/>
          <p:cNvSpPr>
            <a:spLocks noGrp="1"/>
          </p:cNvSpPr>
          <p:nvPr>
            <p:ph type="pic" idx="7"/>
          </p:nvPr>
        </p:nvSpPr>
        <p:spPr>
          <a:xfrm>
            <a:off x="5547209" y="1989664"/>
            <a:ext cx="1108800" cy="1108800"/>
          </a:xfrm>
          <a:prstGeom prst="rect">
            <a:avLst/>
          </a:prstGeom>
          <a:noFill/>
          <a:ln>
            <a:noFill/>
          </a:ln>
        </p:spPr>
      </p:sp>
      <p:sp>
        <p:nvSpPr>
          <p:cNvPr id="417" name="Google Shape;417;p41"/>
          <p:cNvSpPr>
            <a:spLocks noGrp="1"/>
          </p:cNvSpPr>
          <p:nvPr>
            <p:ph type="pic" idx="8"/>
          </p:nvPr>
        </p:nvSpPr>
        <p:spPr>
          <a:xfrm>
            <a:off x="9481560" y="1989664"/>
            <a:ext cx="1108800" cy="1108800"/>
          </a:xfrm>
          <a:prstGeom prst="rect">
            <a:avLst/>
          </a:prstGeom>
          <a:noFill/>
          <a:ln>
            <a:noFill/>
          </a:ln>
        </p:spPr>
      </p:sp>
      <p:sp>
        <p:nvSpPr>
          <p:cNvPr id="418" name="Google Shape;418;p41"/>
          <p:cNvSpPr>
            <a:spLocks noGrp="1"/>
          </p:cNvSpPr>
          <p:nvPr>
            <p:ph type="pic" idx="9"/>
          </p:nvPr>
        </p:nvSpPr>
        <p:spPr>
          <a:xfrm>
            <a:off x="3564623" y="3881683"/>
            <a:ext cx="1108800" cy="1108800"/>
          </a:xfrm>
          <a:prstGeom prst="rect">
            <a:avLst/>
          </a:prstGeom>
          <a:noFill/>
          <a:ln>
            <a:noFill/>
          </a:ln>
        </p:spPr>
      </p:sp>
      <p:sp>
        <p:nvSpPr>
          <p:cNvPr id="419" name="Google Shape;419;p41"/>
          <p:cNvSpPr>
            <a:spLocks noGrp="1"/>
          </p:cNvSpPr>
          <p:nvPr>
            <p:ph type="pic" idx="13"/>
          </p:nvPr>
        </p:nvSpPr>
        <p:spPr>
          <a:xfrm>
            <a:off x="7510194" y="3881683"/>
            <a:ext cx="1108800" cy="1108800"/>
          </a:xfrm>
          <a:prstGeom prst="rect">
            <a:avLst/>
          </a:prstGeom>
          <a:noFill/>
          <a:ln>
            <a:noFill/>
          </a:ln>
        </p:spPr>
      </p:sp>
      <p:sp>
        <p:nvSpPr>
          <p:cNvPr id="420" name="Google Shape;420;p41" descr="http://CDA7A05BEB341B916F65548112A6C6CE.dms.sberbank.ru/CDA7A05BEB341B916F65548112A6C6CE-A725E85F6B34FA843334897E5A2047A6-C9F64A60F5ECDC3B0E49E0EDBDE75A18/1.png"/>
          <p:cNvSpPr/>
          <p:nvPr/>
        </p:nvSpPr>
        <p:spPr>
          <a:xfrm>
            <a:off x="0" y="0"/>
            <a:ext cx="1588" cy="1588"/>
          </a:xfrm>
          <a:prstGeom prst="rect">
            <a:avLst/>
          </a:prstGeom>
          <a:noFill/>
          <a:ln>
            <a:noFill/>
          </a:ln>
        </p:spPr>
      </p:sp>
      <p:sp>
        <p:nvSpPr>
          <p:cNvPr id="421" name="Google Shape;421;p41"/>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_Команда проекта">
  <p:cSld name="1_Команда проекта">
    <p:bg>
      <p:bgPr>
        <a:blipFill>
          <a:blip r:embed="rId2">
            <a:alphaModFix/>
          </a:blip>
          <a:stretch>
            <a:fillRect/>
          </a:stretch>
        </a:blipFill>
        <a:effectLst/>
      </p:bgPr>
    </p:bg>
    <p:spTree>
      <p:nvGrpSpPr>
        <p:cNvPr id="1" name="Shape 422"/>
        <p:cNvGrpSpPr/>
        <p:nvPr/>
      </p:nvGrpSpPr>
      <p:grpSpPr>
        <a:xfrm>
          <a:off x="0" y="0"/>
          <a:ext cx="0" cy="0"/>
          <a:chOff x="0" y="0"/>
          <a:chExt cx="0" cy="0"/>
        </a:xfrm>
      </p:grpSpPr>
      <p:sp>
        <p:nvSpPr>
          <p:cNvPr id="423" name="Google Shape;423;p42"/>
          <p:cNvSpPr/>
          <p:nvPr/>
        </p:nvSpPr>
        <p:spPr>
          <a:xfrm>
            <a:off x="1331151" y="1988213"/>
            <a:ext cx="1108899" cy="1108899"/>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24" name="Google Shape;424;p42"/>
          <p:cNvSpPr txBox="1">
            <a:spLocks noGrp="1"/>
          </p:cNvSpPr>
          <p:nvPr>
            <p:ph type="body" idx="1"/>
          </p:nvPr>
        </p:nvSpPr>
        <p:spPr>
          <a:xfrm>
            <a:off x="685800" y="3122877"/>
            <a:ext cx="2399600" cy="1146443"/>
          </a:xfrm>
          <a:prstGeom prst="rect">
            <a:avLst/>
          </a:prstGeom>
          <a:noFill/>
          <a:ln>
            <a:noFill/>
          </a:ln>
        </p:spPr>
        <p:txBody>
          <a:bodyPr spcFirstLastPara="1" wrap="square" lIns="0" tIns="108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25" name="Google Shape;425;p42"/>
          <p:cNvSpPr>
            <a:spLocks noGrp="1"/>
          </p:cNvSpPr>
          <p:nvPr>
            <p:ph type="pic" idx="2"/>
          </p:nvPr>
        </p:nvSpPr>
        <p:spPr>
          <a:xfrm>
            <a:off x="1331200" y="1988262"/>
            <a:ext cx="1108800" cy="1108800"/>
          </a:xfrm>
          <a:prstGeom prst="rect">
            <a:avLst/>
          </a:prstGeom>
          <a:noFill/>
          <a:ln>
            <a:noFill/>
          </a:ln>
        </p:spPr>
      </p:sp>
      <p:sp>
        <p:nvSpPr>
          <p:cNvPr id="426" name="Google Shape;426;p42"/>
          <p:cNvSpPr/>
          <p:nvPr/>
        </p:nvSpPr>
        <p:spPr>
          <a:xfrm>
            <a:off x="9751951" y="1988213"/>
            <a:ext cx="1108899" cy="1108899"/>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27" name="Google Shape;427;p42"/>
          <p:cNvSpPr txBox="1">
            <a:spLocks noGrp="1"/>
          </p:cNvSpPr>
          <p:nvPr>
            <p:ph type="body" idx="3"/>
          </p:nvPr>
        </p:nvSpPr>
        <p:spPr>
          <a:xfrm>
            <a:off x="9106600" y="3122877"/>
            <a:ext cx="2399600" cy="1146443"/>
          </a:xfrm>
          <a:prstGeom prst="rect">
            <a:avLst/>
          </a:prstGeom>
          <a:noFill/>
          <a:ln>
            <a:noFill/>
          </a:ln>
        </p:spPr>
        <p:txBody>
          <a:bodyPr spcFirstLastPara="1" wrap="square" lIns="0" tIns="108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28" name="Google Shape;428;p42"/>
          <p:cNvSpPr>
            <a:spLocks noGrp="1"/>
          </p:cNvSpPr>
          <p:nvPr>
            <p:ph type="pic" idx="4"/>
          </p:nvPr>
        </p:nvSpPr>
        <p:spPr>
          <a:xfrm>
            <a:off x="9752000" y="1988262"/>
            <a:ext cx="1108800" cy="1108800"/>
          </a:xfrm>
          <a:prstGeom prst="rect">
            <a:avLst/>
          </a:prstGeom>
          <a:noFill/>
          <a:ln>
            <a:noFill/>
          </a:ln>
        </p:spPr>
      </p:sp>
      <p:sp>
        <p:nvSpPr>
          <p:cNvPr id="429" name="Google Shape;429;p42"/>
          <p:cNvSpPr/>
          <p:nvPr/>
        </p:nvSpPr>
        <p:spPr>
          <a:xfrm>
            <a:off x="4138084" y="1988213"/>
            <a:ext cx="1108899" cy="1108899"/>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30" name="Google Shape;430;p42"/>
          <p:cNvSpPr txBox="1">
            <a:spLocks noGrp="1"/>
          </p:cNvSpPr>
          <p:nvPr>
            <p:ph type="body" idx="5"/>
          </p:nvPr>
        </p:nvSpPr>
        <p:spPr>
          <a:xfrm>
            <a:off x="3492733" y="3122877"/>
            <a:ext cx="2399600" cy="1146443"/>
          </a:xfrm>
          <a:prstGeom prst="rect">
            <a:avLst/>
          </a:prstGeom>
          <a:noFill/>
          <a:ln>
            <a:noFill/>
          </a:ln>
        </p:spPr>
        <p:txBody>
          <a:bodyPr spcFirstLastPara="1" wrap="square" lIns="0" tIns="108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31" name="Google Shape;431;p42"/>
          <p:cNvSpPr>
            <a:spLocks noGrp="1"/>
          </p:cNvSpPr>
          <p:nvPr>
            <p:ph type="pic" idx="6"/>
          </p:nvPr>
        </p:nvSpPr>
        <p:spPr>
          <a:xfrm>
            <a:off x="4138133" y="1988262"/>
            <a:ext cx="1108800" cy="1108800"/>
          </a:xfrm>
          <a:prstGeom prst="rect">
            <a:avLst/>
          </a:prstGeom>
          <a:noFill/>
          <a:ln>
            <a:noFill/>
          </a:ln>
        </p:spPr>
      </p:sp>
      <p:sp>
        <p:nvSpPr>
          <p:cNvPr id="432" name="Google Shape;432;p42"/>
          <p:cNvSpPr/>
          <p:nvPr/>
        </p:nvSpPr>
        <p:spPr>
          <a:xfrm>
            <a:off x="6945017" y="1988213"/>
            <a:ext cx="1108899" cy="1108899"/>
          </a:xfrm>
          <a:prstGeom prst="ellipse">
            <a:avLst/>
          </a:prstGeom>
          <a:solidFill>
            <a:schemeClr val="lt1"/>
          </a:solid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33" name="Google Shape;433;p42"/>
          <p:cNvSpPr txBox="1">
            <a:spLocks noGrp="1"/>
          </p:cNvSpPr>
          <p:nvPr>
            <p:ph type="body" idx="7"/>
          </p:nvPr>
        </p:nvSpPr>
        <p:spPr>
          <a:xfrm>
            <a:off x="6299666" y="3122877"/>
            <a:ext cx="2399600" cy="1146443"/>
          </a:xfrm>
          <a:prstGeom prst="rect">
            <a:avLst/>
          </a:prstGeom>
          <a:noFill/>
          <a:ln>
            <a:noFill/>
          </a:ln>
        </p:spPr>
        <p:txBody>
          <a:bodyPr spcFirstLastPara="1" wrap="square" lIns="0" tIns="108000" rIns="0" bIns="0" anchor="t" anchorCtr="0">
            <a:noAutofit/>
          </a:bodyPr>
          <a:lstStyle>
            <a:lvl1pPr marL="457200" marR="0" lvl="0" indent="-228600" algn="ctr" rtl="0">
              <a:lnSpc>
                <a:spcPct val="116666"/>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spcBef>
                <a:spcPts val="1800"/>
              </a:spcBef>
              <a:spcAft>
                <a:spcPts val="0"/>
              </a:spcAft>
              <a:buSzPts val="1400"/>
              <a:buNone/>
              <a:defRPr sz="2000" b="0" i="0" u="none" strike="noStrike" cap="none">
                <a:latin typeface="Arial"/>
                <a:ea typeface="Arial"/>
                <a:cs typeface="Arial"/>
                <a:sym typeface="Arial"/>
              </a:defRPr>
            </a:lvl2pPr>
            <a:lvl3pPr marL="1371600" marR="0" lvl="2" indent="-228600" algn="l" rtl="0">
              <a:spcBef>
                <a:spcPts val="1800"/>
              </a:spcBef>
              <a:spcAft>
                <a:spcPts val="0"/>
              </a:spcAft>
              <a:buSzPts val="1400"/>
              <a:buNone/>
              <a:defRPr sz="2000" b="0" i="0" u="none" strike="noStrike" cap="none">
                <a:latin typeface="Arial"/>
                <a:ea typeface="Arial"/>
                <a:cs typeface="Arial"/>
                <a:sym typeface="Arial"/>
              </a:defRPr>
            </a:lvl3pPr>
            <a:lvl4pPr marL="1828800" marR="0" lvl="3" indent="-228600" algn="l" rtl="0">
              <a:spcBef>
                <a:spcPts val="1800"/>
              </a:spcBef>
              <a:spcAft>
                <a:spcPts val="0"/>
              </a:spcAft>
              <a:buSzPts val="1400"/>
              <a:buNone/>
              <a:defRPr sz="2000" b="0" i="0" u="none" strike="noStrike" cap="none">
                <a:latin typeface="Arial"/>
                <a:ea typeface="Arial"/>
                <a:cs typeface="Arial"/>
                <a:sym typeface="Arial"/>
              </a:defRPr>
            </a:lvl4pPr>
            <a:lvl5pPr marL="2286000" marR="0" lvl="4" indent="-228600" algn="l" rtl="0">
              <a:spcBef>
                <a:spcPts val="1800"/>
              </a:spcBef>
              <a:spcAft>
                <a:spcPts val="0"/>
              </a:spcAft>
              <a:buSzPts val="1400"/>
              <a:buNone/>
              <a:defRPr sz="20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8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8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8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800" b="0" i="0" u="none" strike="noStrike" cap="none">
                <a:latin typeface="Arial"/>
                <a:ea typeface="Arial"/>
                <a:cs typeface="Arial"/>
                <a:sym typeface="Arial"/>
              </a:defRPr>
            </a:lvl9pPr>
          </a:lstStyle>
          <a:p>
            <a:endParaRPr/>
          </a:p>
        </p:txBody>
      </p:sp>
      <p:sp>
        <p:nvSpPr>
          <p:cNvPr id="434" name="Google Shape;434;p42"/>
          <p:cNvSpPr>
            <a:spLocks noGrp="1"/>
          </p:cNvSpPr>
          <p:nvPr>
            <p:ph type="pic" idx="8"/>
          </p:nvPr>
        </p:nvSpPr>
        <p:spPr>
          <a:xfrm>
            <a:off x="6945066" y="1988262"/>
            <a:ext cx="1108800" cy="1108800"/>
          </a:xfrm>
          <a:prstGeom prst="rect">
            <a:avLst/>
          </a:prstGeom>
          <a:noFill/>
          <a:ln>
            <a:noFill/>
          </a:ln>
        </p:spPr>
      </p:sp>
      <p:sp>
        <p:nvSpPr>
          <p:cNvPr id="435" name="Google Shape;435;p42" descr="http://CDA7A05BEB341B916F65548112A6C6CE.dms.sberbank.ru/CDA7A05BEB341B916F65548112A6C6CE-A725E85F6B34FA843334897E5A2047A6-C9F64A60F5ECDC3B0E49E0EDBDE75A18/1.png"/>
          <p:cNvSpPr/>
          <p:nvPr/>
        </p:nvSpPr>
        <p:spPr>
          <a:xfrm>
            <a:off x="0" y="0"/>
            <a:ext cx="1588" cy="1588"/>
          </a:xfrm>
          <a:prstGeom prst="rect">
            <a:avLst/>
          </a:prstGeom>
          <a:noFill/>
          <a:ln>
            <a:noFill/>
          </a:ln>
        </p:spPr>
      </p:sp>
      <p:sp>
        <p:nvSpPr>
          <p:cNvPr id="436" name="Google Shape;436;p42"/>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Титульный слайд" type="title">
  <p:cSld name="TITLE">
    <p:spTree>
      <p:nvGrpSpPr>
        <p:cNvPr id="1" name="Shape 20"/>
        <p:cNvGrpSpPr/>
        <p:nvPr/>
      </p:nvGrpSpPr>
      <p:grpSpPr>
        <a:xfrm>
          <a:off x="0" y="0"/>
          <a:ext cx="0" cy="0"/>
          <a:chOff x="0" y="0"/>
          <a:chExt cx="0" cy="0"/>
        </a:xfrm>
      </p:grpSpPr>
      <p:sp>
        <p:nvSpPr>
          <p:cNvPr id="21" name="Google Shape;21;p1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spcBef>
                <a:spcPts val="0"/>
              </a:spcBef>
              <a:spcAft>
                <a:spcPts val="0"/>
              </a:spcAft>
              <a:buSzPts val="1400"/>
              <a:buNone/>
              <a:defRPr sz="6000" b="0" i="0" u="none" strike="noStrike" cap="none">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2" name="Google Shape;22;p1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2400"/>
              <a:buFont typeface="Arial"/>
              <a:buNone/>
              <a:defRPr sz="2400" b="0" i="0" u="none" strike="noStrike" cap="none">
                <a:latin typeface="Arial"/>
                <a:ea typeface="Arial"/>
                <a:cs typeface="Arial"/>
                <a:sym typeface="Arial"/>
              </a:defRPr>
            </a:lvl1pPr>
            <a:lvl2pPr marR="0" lvl="1" algn="ctr" rtl="0">
              <a:spcBef>
                <a:spcPts val="0"/>
              </a:spcBef>
              <a:spcAft>
                <a:spcPts val="0"/>
              </a:spcAft>
              <a:buSzPts val="2000"/>
              <a:buFont typeface="Arial"/>
              <a:buNone/>
              <a:defRPr sz="2000" b="0" i="0" u="none" strike="noStrike" cap="none">
                <a:latin typeface="Arial"/>
                <a:ea typeface="Arial"/>
                <a:cs typeface="Arial"/>
                <a:sym typeface="Arial"/>
              </a:defRPr>
            </a:lvl2pPr>
            <a:lvl3pPr marR="0" lvl="2" algn="ctr" rtl="0">
              <a:spcBef>
                <a:spcPts val="0"/>
              </a:spcBef>
              <a:spcAft>
                <a:spcPts val="0"/>
              </a:spcAft>
              <a:buSzPts val="1800"/>
              <a:buFont typeface="Arial"/>
              <a:buNone/>
              <a:defRPr sz="1800" b="0" i="0" u="none" strike="noStrike" cap="none">
                <a:latin typeface="Arial"/>
                <a:ea typeface="Arial"/>
                <a:cs typeface="Arial"/>
                <a:sym typeface="Arial"/>
              </a:defRPr>
            </a:lvl3pPr>
            <a:lvl4pPr marR="0" lvl="3" algn="ctr" rtl="0">
              <a:spcBef>
                <a:spcPts val="0"/>
              </a:spcBef>
              <a:spcAft>
                <a:spcPts val="0"/>
              </a:spcAft>
              <a:buSzPts val="1600"/>
              <a:buFont typeface="Arial"/>
              <a:buNone/>
              <a:defRPr sz="1600" b="0" i="0" u="none" strike="noStrike" cap="none">
                <a:latin typeface="Arial"/>
                <a:ea typeface="Arial"/>
                <a:cs typeface="Arial"/>
                <a:sym typeface="Arial"/>
              </a:defRPr>
            </a:lvl4pPr>
            <a:lvl5pPr marR="0" lvl="4" algn="ctr" rtl="0">
              <a:spcBef>
                <a:spcPts val="0"/>
              </a:spcBef>
              <a:spcAft>
                <a:spcPts val="0"/>
              </a:spcAft>
              <a:buSzPts val="1600"/>
              <a:buFont typeface="Arial"/>
              <a:buNone/>
              <a:defRPr sz="1600" b="0" i="0" u="none" strike="noStrike" cap="none">
                <a:latin typeface="Arial"/>
                <a:ea typeface="Arial"/>
                <a:cs typeface="Arial"/>
                <a:sym typeface="Arial"/>
              </a:defRPr>
            </a:lvl5pPr>
            <a:lvl6pPr marR="0" lvl="5" algn="ctr" rtl="0">
              <a:spcBef>
                <a:spcPts val="0"/>
              </a:spcBef>
              <a:spcAft>
                <a:spcPts val="0"/>
              </a:spcAft>
              <a:buSzPts val="1600"/>
              <a:buFont typeface="Arial"/>
              <a:buNone/>
              <a:defRPr sz="1600" b="0" i="0" u="none" strike="noStrike" cap="none">
                <a:latin typeface="Arial"/>
                <a:ea typeface="Arial"/>
                <a:cs typeface="Arial"/>
                <a:sym typeface="Arial"/>
              </a:defRPr>
            </a:lvl6pPr>
            <a:lvl7pPr marR="0" lvl="6" algn="ctr" rtl="0">
              <a:spcBef>
                <a:spcPts val="0"/>
              </a:spcBef>
              <a:spcAft>
                <a:spcPts val="0"/>
              </a:spcAft>
              <a:buSzPts val="1600"/>
              <a:buFont typeface="Arial"/>
              <a:buNone/>
              <a:defRPr sz="1600" b="0" i="0" u="none" strike="noStrike" cap="none">
                <a:latin typeface="Arial"/>
                <a:ea typeface="Arial"/>
                <a:cs typeface="Arial"/>
                <a:sym typeface="Arial"/>
              </a:defRPr>
            </a:lvl7pPr>
            <a:lvl8pPr marR="0" lvl="7" algn="ctr" rtl="0">
              <a:spcBef>
                <a:spcPts val="0"/>
              </a:spcBef>
              <a:spcAft>
                <a:spcPts val="0"/>
              </a:spcAft>
              <a:buSzPts val="1600"/>
              <a:buFont typeface="Arial"/>
              <a:buNone/>
              <a:defRPr sz="1600" b="0" i="0" u="none" strike="noStrike" cap="none">
                <a:latin typeface="Arial"/>
                <a:ea typeface="Arial"/>
                <a:cs typeface="Arial"/>
                <a:sym typeface="Arial"/>
              </a:defRPr>
            </a:lvl8pPr>
            <a:lvl9pPr marR="0" lvl="8" algn="ctr" rtl="0">
              <a:spcBef>
                <a:spcPts val="0"/>
              </a:spcBef>
              <a:spcAft>
                <a:spcPts val="0"/>
              </a:spcAft>
              <a:buSzPts val="1600"/>
              <a:buFont typeface="Arial"/>
              <a:buNone/>
              <a:defRPr sz="1600" b="0" i="0" u="none" strike="noStrike" cap="none">
                <a:latin typeface="Arial"/>
                <a:ea typeface="Arial"/>
                <a:cs typeface="Arial"/>
                <a:sym typeface="Arial"/>
              </a:defRPr>
            </a:lvl9pPr>
          </a:lstStyle>
          <a:p>
            <a:endParaRPr/>
          </a:p>
        </p:txBody>
      </p:sp>
      <p:sp>
        <p:nvSpPr>
          <p:cNvPr id="23" name="Google Shape;23;p18" descr="http://B3A8142B7BE274C7CEA1E7E513FDDECD.dms.sberbank.ru/B3A8142B7BE274C7CEA1E7E513FDDECD-A725E85F6B34FA843334897E5A2047A6-2498CC76A9CFA26ACCFE724A7E19A2B8/1.png"/>
          <p:cNvSpPr/>
          <p:nvPr/>
        </p:nvSpPr>
        <p:spPr>
          <a:xfrm>
            <a:off x="0" y="0"/>
            <a:ext cx="1588" cy="1588"/>
          </a:xfrm>
          <a:prstGeom prst="rect">
            <a:avLst/>
          </a:prstGeom>
          <a:noFill/>
          <a:ln>
            <a:noFill/>
          </a:ln>
        </p:spPr>
      </p:sp>
      <p:sp>
        <p:nvSpPr>
          <p:cNvPr id="24" name="Google Shape;24;p18" descr="http://B3A8142B7BE274C7CEA1E7E513FDDECD.dms.sberbank.ru/B3A8142B7BE274C7CEA1E7E513FDDECD-A725E85F6B34FA843334897E5A2047A6-F0B23CFDA150F0173F23F47D2ACBC323/1.png"/>
          <p:cNvSpPr/>
          <p:nvPr/>
        </p:nvSpPr>
        <p:spPr>
          <a:xfrm>
            <a:off x="0" y="0"/>
            <a:ext cx="1588" cy="1588"/>
          </a:xfrm>
          <a:prstGeom prst="rect">
            <a:avLst/>
          </a:prstGeom>
          <a:noFill/>
          <a:ln>
            <a:noFill/>
          </a:ln>
        </p:spPr>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25"/>
        <p:cNvGrpSpPr/>
        <p:nvPr/>
      </p:nvGrpSpPr>
      <p:grpSpPr>
        <a:xfrm>
          <a:off x="0" y="0"/>
          <a:ext cx="0" cy="0"/>
          <a:chOff x="0" y="0"/>
          <a:chExt cx="0" cy="0"/>
        </a:xfrm>
      </p:grpSpPr>
      <p:pic>
        <p:nvPicPr>
          <p:cNvPr id="26" name="Google Shape;26;p19"/>
          <p:cNvPicPr preferRelativeResize="0"/>
          <p:nvPr/>
        </p:nvPicPr>
        <p:blipFill rotWithShape="1">
          <a:blip r:embed="rId2">
            <a:alphaModFix/>
          </a:blip>
          <a:srcRect/>
          <a:stretch/>
        </p:blipFill>
        <p:spPr>
          <a:xfrm rot="-5400000">
            <a:off x="-310445" y="310446"/>
            <a:ext cx="6858001" cy="6237110"/>
          </a:xfrm>
          <a:prstGeom prst="rect">
            <a:avLst/>
          </a:prstGeom>
          <a:noFill/>
          <a:ln>
            <a:noFill/>
          </a:ln>
        </p:spPr>
      </p:pic>
      <p:sp>
        <p:nvSpPr>
          <p:cNvPr id="27" name="Google Shape;27;p19"/>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 name="Google Shape;28;p19"/>
          <p:cNvSpPr/>
          <p:nvPr/>
        </p:nvSpPr>
        <p:spPr>
          <a:xfrm>
            <a:off x="5618214" y="1143000"/>
            <a:ext cx="2489200" cy="5334000"/>
          </a:xfrm>
          <a:prstGeom prst="roundRect">
            <a:avLst>
              <a:gd name="adj" fmla="val 1035"/>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29" name="Google Shape;29;p19"/>
          <p:cNvPicPr preferRelativeResize="0"/>
          <p:nvPr/>
        </p:nvPicPr>
        <p:blipFill rotWithShape="1">
          <a:blip r:embed="rId3">
            <a:alphaModFix/>
          </a:blip>
          <a:srcRect/>
          <a:stretch/>
        </p:blipFill>
        <p:spPr>
          <a:xfrm>
            <a:off x="5390558" y="911677"/>
            <a:ext cx="2991442" cy="579664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30"/>
        <p:cNvGrpSpPr/>
        <p:nvPr/>
      </p:nvGrpSpPr>
      <p:grpSpPr>
        <a:xfrm>
          <a:off x="0" y="0"/>
          <a:ext cx="0" cy="0"/>
          <a:chOff x="0" y="0"/>
          <a:chExt cx="0" cy="0"/>
        </a:xfrm>
      </p:grpSpPr>
      <p:sp>
        <p:nvSpPr>
          <p:cNvPr id="31" name="Google Shape;31;p20"/>
          <p:cNvSpPr/>
          <p:nvPr/>
        </p:nvSpPr>
        <p:spPr>
          <a:xfrm>
            <a:off x="0" y="0"/>
            <a:ext cx="6096000" cy="68580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 name="Google Shape;32;p20"/>
          <p:cNvSpPr/>
          <p:nvPr/>
        </p:nvSpPr>
        <p:spPr>
          <a:xfrm>
            <a:off x="1930400" y="812618"/>
            <a:ext cx="2489200" cy="5334000"/>
          </a:xfrm>
          <a:prstGeom prst="roundRect">
            <a:avLst>
              <a:gd name="adj" fmla="val 1035"/>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33" name="Google Shape;33;p20"/>
          <p:cNvPicPr preferRelativeResize="0"/>
          <p:nvPr/>
        </p:nvPicPr>
        <p:blipFill rotWithShape="1">
          <a:blip r:embed="rId3">
            <a:alphaModFix/>
          </a:blip>
          <a:srcRect/>
          <a:stretch/>
        </p:blipFill>
        <p:spPr>
          <a:xfrm>
            <a:off x="1656758" y="530677"/>
            <a:ext cx="2991442" cy="579664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Пользовательский макет">
  <p:cSld name="4_Пользовательский макет">
    <p:spTree>
      <p:nvGrpSpPr>
        <p:cNvPr id="1" name="Shape 34"/>
        <p:cNvGrpSpPr/>
        <p:nvPr/>
      </p:nvGrpSpPr>
      <p:grpSpPr>
        <a:xfrm>
          <a:off x="0" y="0"/>
          <a:ext cx="0" cy="0"/>
          <a:chOff x="0" y="0"/>
          <a:chExt cx="0" cy="0"/>
        </a:xfrm>
      </p:grpSpPr>
      <p:pic>
        <p:nvPicPr>
          <p:cNvPr id="35" name="Google Shape;35;p21"/>
          <p:cNvPicPr preferRelativeResize="0"/>
          <p:nvPr/>
        </p:nvPicPr>
        <p:blipFill rotWithShape="1">
          <a:blip r:embed="rId2">
            <a:alphaModFix/>
          </a:blip>
          <a:srcRect/>
          <a:stretch/>
        </p:blipFill>
        <p:spPr>
          <a:xfrm rot="5400000">
            <a:off x="5644443" y="310447"/>
            <a:ext cx="6858001" cy="6237110"/>
          </a:xfrm>
          <a:prstGeom prst="rect">
            <a:avLst/>
          </a:prstGeom>
          <a:noFill/>
          <a:ln>
            <a:noFill/>
          </a:ln>
        </p:spPr>
      </p:pic>
      <p:sp>
        <p:nvSpPr>
          <p:cNvPr id="36" name="Google Shape;36;p21"/>
          <p:cNvSpPr txBox="1">
            <a:spLocks noGrp="1"/>
          </p:cNvSpPr>
          <p:nvPr>
            <p:ph type="ftr" idx="11"/>
          </p:nvPr>
        </p:nvSpPr>
        <p:spPr>
          <a:xfrm>
            <a:off x="4145280" y="6377940"/>
            <a:ext cx="390144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7" name="Google Shape;37;p21"/>
          <p:cNvSpPr txBox="1">
            <a:spLocks noGrp="1"/>
          </p:cNvSpPr>
          <p:nvPr>
            <p:ph type="dt" idx="10"/>
          </p:nvPr>
        </p:nvSpPr>
        <p:spPr>
          <a:xfrm>
            <a:off x="609600" y="6377940"/>
            <a:ext cx="280416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8" name="Google Shape;38;p21"/>
          <p:cNvSpPr txBox="1">
            <a:spLocks noGrp="1"/>
          </p:cNvSpPr>
          <p:nvPr>
            <p:ph type="sldNum" idx="12"/>
          </p:nvPr>
        </p:nvSpPr>
        <p:spPr>
          <a:xfrm>
            <a:off x="8778240" y="6377940"/>
            <a:ext cx="2804160" cy="342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ru-RU"/>
              <a:t>‹#›</a:t>
            </a:fld>
            <a:endParaRPr/>
          </a:p>
        </p:txBody>
      </p:sp>
      <p:pic>
        <p:nvPicPr>
          <p:cNvPr id="39" name="Google Shape;39;p21"/>
          <p:cNvPicPr preferRelativeResize="0"/>
          <p:nvPr/>
        </p:nvPicPr>
        <p:blipFill rotWithShape="1">
          <a:blip r:embed="rId3">
            <a:alphaModFix/>
          </a:blip>
          <a:srcRect/>
          <a:stretch/>
        </p:blipFill>
        <p:spPr>
          <a:xfrm>
            <a:off x="5303912" y="711770"/>
            <a:ext cx="4135483" cy="564458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5_Пользовательский макет">
  <p:cSld name="5_Пользовательский макет">
    <p:spTree>
      <p:nvGrpSpPr>
        <p:cNvPr id="1" name="Shape 40"/>
        <p:cNvGrpSpPr/>
        <p:nvPr/>
      </p:nvGrpSpPr>
      <p:grpSpPr>
        <a:xfrm>
          <a:off x="0" y="0"/>
          <a:ext cx="0" cy="0"/>
          <a:chOff x="0" y="0"/>
          <a:chExt cx="0" cy="0"/>
        </a:xfrm>
      </p:grpSpPr>
      <p:pic>
        <p:nvPicPr>
          <p:cNvPr id="41" name="Google Shape;41;p22"/>
          <p:cNvPicPr preferRelativeResize="0"/>
          <p:nvPr/>
        </p:nvPicPr>
        <p:blipFill rotWithShape="1">
          <a:blip r:embed="rId2">
            <a:alphaModFix/>
          </a:blip>
          <a:srcRect/>
          <a:stretch/>
        </p:blipFill>
        <p:spPr>
          <a:xfrm rot="5400000">
            <a:off x="5644443" y="310447"/>
            <a:ext cx="6858001" cy="6237110"/>
          </a:xfrm>
          <a:prstGeom prst="rect">
            <a:avLst/>
          </a:prstGeom>
          <a:noFill/>
          <a:ln>
            <a:noFill/>
          </a:ln>
        </p:spPr>
      </p:pic>
      <p:sp>
        <p:nvSpPr>
          <p:cNvPr id="42" name="Google Shape;42;p22"/>
          <p:cNvSpPr txBox="1">
            <a:spLocks noGrp="1"/>
          </p:cNvSpPr>
          <p:nvPr>
            <p:ph type="ftr" idx="11"/>
          </p:nvPr>
        </p:nvSpPr>
        <p:spPr>
          <a:xfrm>
            <a:off x="4145280" y="6377940"/>
            <a:ext cx="390144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3" name="Google Shape;43;p22"/>
          <p:cNvSpPr txBox="1">
            <a:spLocks noGrp="1"/>
          </p:cNvSpPr>
          <p:nvPr>
            <p:ph type="dt" idx="10"/>
          </p:nvPr>
        </p:nvSpPr>
        <p:spPr>
          <a:xfrm>
            <a:off x="609600" y="6377940"/>
            <a:ext cx="280416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4" name="Google Shape;44;p22"/>
          <p:cNvSpPr txBox="1">
            <a:spLocks noGrp="1"/>
          </p:cNvSpPr>
          <p:nvPr>
            <p:ph type="sldNum" idx="12"/>
          </p:nvPr>
        </p:nvSpPr>
        <p:spPr>
          <a:xfrm>
            <a:off x="8778240" y="6377940"/>
            <a:ext cx="2804160" cy="342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ru-RU"/>
              <a:t>‹#›</a:t>
            </a:fld>
            <a:endParaRPr/>
          </a:p>
        </p:txBody>
      </p:sp>
      <p:pic>
        <p:nvPicPr>
          <p:cNvPr id="45" name="Google Shape;45;p22"/>
          <p:cNvPicPr preferRelativeResize="0"/>
          <p:nvPr/>
        </p:nvPicPr>
        <p:blipFill rotWithShape="1">
          <a:blip r:embed="rId3">
            <a:alphaModFix/>
          </a:blip>
          <a:srcRect/>
          <a:stretch/>
        </p:blipFill>
        <p:spPr>
          <a:xfrm>
            <a:off x="4954282" y="1226799"/>
            <a:ext cx="8126494" cy="462852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2_Пользовательский макет">
  <p:cSld name="2_Пользовательский макет">
    <p:spTree>
      <p:nvGrpSpPr>
        <p:cNvPr id="1" name="Shape 46"/>
        <p:cNvGrpSpPr/>
        <p:nvPr/>
      </p:nvGrpSpPr>
      <p:grpSpPr>
        <a:xfrm>
          <a:off x="0" y="0"/>
          <a:ext cx="0" cy="0"/>
          <a:chOff x="0" y="0"/>
          <a:chExt cx="0" cy="0"/>
        </a:xfrm>
      </p:grpSpPr>
      <p:sp>
        <p:nvSpPr>
          <p:cNvPr id="47" name="Google Shape;47;p23"/>
          <p:cNvSpPr txBox="1">
            <a:spLocks noGrp="1"/>
          </p:cNvSpPr>
          <p:nvPr>
            <p:ph type="ftr" idx="11"/>
          </p:nvPr>
        </p:nvSpPr>
        <p:spPr>
          <a:xfrm>
            <a:off x="4145280" y="6377940"/>
            <a:ext cx="390144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8" name="Google Shape;48;p23"/>
          <p:cNvSpPr txBox="1">
            <a:spLocks noGrp="1"/>
          </p:cNvSpPr>
          <p:nvPr>
            <p:ph type="dt" idx="10"/>
          </p:nvPr>
        </p:nvSpPr>
        <p:spPr>
          <a:xfrm>
            <a:off x="609600" y="6377940"/>
            <a:ext cx="280416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9" name="Google Shape;49;p23"/>
          <p:cNvSpPr txBox="1">
            <a:spLocks noGrp="1"/>
          </p:cNvSpPr>
          <p:nvPr>
            <p:ph type="sldNum" idx="12"/>
          </p:nvPr>
        </p:nvSpPr>
        <p:spPr>
          <a:xfrm>
            <a:off x="8778240" y="6377940"/>
            <a:ext cx="2804160" cy="342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ru-RU"/>
              <a:t>‹#›</a:t>
            </a:fld>
            <a:endParaRPr/>
          </a:p>
        </p:txBody>
      </p:sp>
      <p:sp>
        <p:nvSpPr>
          <p:cNvPr id="50" name="Google Shape;50;p23"/>
          <p:cNvSpPr/>
          <p:nvPr/>
        </p:nvSpPr>
        <p:spPr>
          <a:xfrm>
            <a:off x="0" y="0"/>
            <a:ext cx="12188952" cy="68580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 name="Google Shape;51;p23"/>
          <p:cNvSpPr/>
          <p:nvPr/>
        </p:nvSpPr>
        <p:spPr>
          <a:xfrm rot="10800000">
            <a:off x="3048" y="0"/>
            <a:ext cx="12188952" cy="6858000"/>
          </a:xfrm>
          <a:prstGeom prst="rect">
            <a:avLst/>
          </a:prstGeom>
          <a:blipFill rotWithShape="1">
            <a:blip r:embed="rId2">
              <a:alphaModFix amt="30000"/>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Пользовательский макет">
  <p:cSld name="1_Пользовательский макет">
    <p:spTree>
      <p:nvGrpSpPr>
        <p:cNvPr id="1" name="Shape 52"/>
        <p:cNvGrpSpPr/>
        <p:nvPr/>
      </p:nvGrpSpPr>
      <p:grpSpPr>
        <a:xfrm>
          <a:off x="0" y="0"/>
          <a:ext cx="0" cy="0"/>
          <a:chOff x="0" y="0"/>
          <a:chExt cx="0" cy="0"/>
        </a:xfrm>
      </p:grpSpPr>
      <p:sp>
        <p:nvSpPr>
          <p:cNvPr id="53" name="Google Shape;53;p24"/>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 name="Google Shape;54;p24"/>
          <p:cNvSpPr txBox="1">
            <a:spLocks noGrp="1"/>
          </p:cNvSpPr>
          <p:nvPr>
            <p:ph type="ftr" idx="11"/>
          </p:nvPr>
        </p:nvSpPr>
        <p:spPr>
          <a:xfrm>
            <a:off x="4145280" y="6377940"/>
            <a:ext cx="390144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5" name="Google Shape;55;p24"/>
          <p:cNvSpPr txBox="1">
            <a:spLocks noGrp="1"/>
          </p:cNvSpPr>
          <p:nvPr>
            <p:ph type="dt" idx="10"/>
          </p:nvPr>
        </p:nvSpPr>
        <p:spPr>
          <a:xfrm>
            <a:off x="609600" y="6377940"/>
            <a:ext cx="280416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6" name="Google Shape;56;p24"/>
          <p:cNvSpPr txBox="1">
            <a:spLocks noGrp="1"/>
          </p:cNvSpPr>
          <p:nvPr>
            <p:ph type="sldNum" idx="12"/>
          </p:nvPr>
        </p:nvSpPr>
        <p:spPr>
          <a:xfrm>
            <a:off x="8778240" y="6377940"/>
            <a:ext cx="2804160" cy="342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ru-RU"/>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7469">
          <p15:clr>
            <a:srgbClr val="F26B43"/>
          </p15:clr>
        </p15:guide>
        <p15:guide id="2" pos="211">
          <p15:clr>
            <a:srgbClr val="F26B43"/>
          </p15:clr>
        </p15:guide>
        <p15:guide id="3" pos="1118">
          <p15:clr>
            <a:srgbClr val="F26B43"/>
          </p15:clr>
        </p15:guide>
        <p15:guide id="4" pos="7015">
          <p15:clr>
            <a:srgbClr val="F26B43"/>
          </p15:clr>
        </p15:guide>
        <p15:guide id="5" orient="horz" pos="346">
          <p15:clr>
            <a:srgbClr val="F26B43"/>
          </p15:clr>
        </p15:guide>
        <p15:guide id="6" orient="horz" pos="3974">
          <p15:clr>
            <a:srgbClr val="F26B43"/>
          </p15:clr>
        </p15:guide>
        <p15:guide id="7" orient="horz" pos="3521">
          <p15:clr>
            <a:srgbClr val="F26B43"/>
          </p15:clr>
        </p15:guide>
        <p15:guide id="8" orient="horz" pos="799">
          <p15:clr>
            <a:srgbClr val="F26B43"/>
          </p15:clr>
        </p15:guide>
        <p15:guide id="9" pos="2933">
          <p15:clr>
            <a:srgbClr val="F26B43"/>
          </p15:clr>
        </p15:guide>
        <p15:guide id="10" pos="2479">
          <p15:clr>
            <a:srgbClr val="F26B43"/>
          </p15:clr>
        </p15:guide>
        <p15:guide id="11" pos="5201">
          <p15:clr>
            <a:srgbClr val="F26B43"/>
          </p15:clr>
        </p15:guide>
        <p15:guide id="12" pos="2026">
          <p15:clr>
            <a:srgbClr val="F26B43"/>
          </p15:clr>
        </p15:guide>
        <p15:guide id="13" pos="5654">
          <p15:clr>
            <a:srgbClr val="F26B43"/>
          </p15:clr>
        </p15:guide>
        <p15:guide id="14" orient="horz" pos="1253">
          <p15:clr>
            <a:srgbClr val="F26B43"/>
          </p15:clr>
        </p15:guide>
        <p15:guide id="15" orient="horz" pos="3067">
          <p15:clr>
            <a:srgbClr val="F26B43"/>
          </p15:clr>
        </p15:guide>
        <p15:guide id="16" orient="horz" pos="1706">
          <p15:clr>
            <a:srgbClr val="F26B43"/>
          </p15:clr>
        </p15:guide>
        <p15:guide id="17" pos="6108">
          <p15:clr>
            <a:srgbClr val="F26B43"/>
          </p15:clr>
        </p15:guide>
        <p15:guide id="18" orient="horz" pos="2614">
          <p15:clr>
            <a:srgbClr val="F26B43"/>
          </p15:clr>
        </p15:guide>
        <p15:guide id="19" pos="6562">
          <p15:clr>
            <a:srgbClr val="F26B43"/>
          </p15:clr>
        </p15:guide>
        <p15:guide id="20" pos="4294">
          <p15:clr>
            <a:srgbClr val="F26B43"/>
          </p15:clr>
        </p15:guide>
        <p15:guide id="21" pos="1572">
          <p15:clr>
            <a:srgbClr val="F26B43"/>
          </p15:clr>
        </p15:guide>
        <p15:guide id="22" pos="665">
          <p15:clr>
            <a:srgbClr val="F26B43"/>
          </p15:clr>
        </p15:guide>
        <p15:guide id="23" pos="3386">
          <p15:clr>
            <a:srgbClr val="F26B43"/>
          </p15:clr>
        </p15:guide>
        <p15:guide id="24" pos="3840">
          <p15:clr>
            <a:srgbClr val="F26B43"/>
          </p15:clr>
        </p15:guide>
        <p15:guide id="25" pos="7248">
          <p15:clr>
            <a:srgbClr val="F26B43"/>
          </p15:clr>
        </p15:guide>
        <p15:guide id="26" pos="432">
          <p15:clr>
            <a:srgbClr val="F26B43"/>
          </p15:clr>
        </p15:guide>
        <p15:guide id="27" pos="1104">
          <p15:clr>
            <a:srgbClr val="F26B43"/>
          </p15:clr>
        </p15:guide>
        <p15:guide id="28" pos="6576">
          <p15:clr>
            <a:srgbClr val="F26B43"/>
          </p15:clr>
        </p15:guide>
        <p15:guide id="29" orient="horz" pos="432">
          <p15:clr>
            <a:srgbClr val="F26B43"/>
          </p15:clr>
        </p15:guide>
        <p15:guide id="30" orient="horz" pos="2160">
          <p15:clr>
            <a:srgbClr val="F26B43"/>
          </p15:clr>
        </p15:guide>
        <p15:guide id="31" orient="horz" pos="3888">
          <p15:clr>
            <a:srgbClr val="F26B43"/>
          </p15:clr>
        </p15:guide>
        <p15:guide id="32" orient="horz" pos="3504">
          <p15:clr>
            <a:srgbClr val="F26B43"/>
          </p15:clr>
        </p15:guide>
        <p15:guide id="33" orient="horz" pos="816">
          <p15:clr>
            <a:srgbClr val="F26B43"/>
          </p15:clr>
        </p15:guide>
        <p15:guide id="34" orient="horz" pos="2640">
          <p15:clr>
            <a:srgbClr val="F26B43"/>
          </p15:clr>
        </p15:guide>
        <p15:guide id="35" orient="horz" pos="1680">
          <p15:clr>
            <a:srgbClr val="F26B43"/>
          </p15:clr>
        </p15:guide>
        <p15:guide id="36" pos="2928">
          <p15:clr>
            <a:srgbClr val="F26B43"/>
          </p15:clr>
        </p15:guide>
        <p15:guide id="37" pos="4752">
          <p15:clr>
            <a:srgbClr val="F26B43"/>
          </p15:clr>
        </p15:guide>
        <p15:guide id="38" pos="2496">
          <p15:clr>
            <a:srgbClr val="F26B43"/>
          </p15:clr>
        </p15:guide>
        <p15:guide id="39" pos="5184">
          <p15:clr>
            <a:srgbClr val="F26B43"/>
          </p15:clr>
        </p15:guide>
        <p15:guide id="40" pos="2016">
          <p15:clr>
            <a:srgbClr val="F26B43"/>
          </p15:clr>
        </p15:guide>
        <p15:guide id="41" pos="56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0.sv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2.sv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4.sv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6.svg"/></Relationships>
</file>

<file path=ppt/slides/_rels/slide16.xml.rels><?xml version="1.0" encoding="UTF-8" standalone="yes"?>
<Relationships xmlns="http://schemas.openxmlformats.org/package/2006/relationships"><Relationship Id="rId3" Type="http://schemas.openxmlformats.org/officeDocument/2006/relationships/hyperlink" Target="mailto:arseniy23ostapenko@gmail.com"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sv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1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1"/>
          <p:cNvSpPr txBox="1"/>
          <p:nvPr/>
        </p:nvSpPr>
        <p:spPr>
          <a:xfrm>
            <a:off x="685800" y="2667000"/>
            <a:ext cx="8305800" cy="1905000"/>
          </a:xfrm>
          <a:prstGeom prst="rect">
            <a:avLst/>
          </a:prstGeom>
          <a:noFill/>
          <a:ln>
            <a:noFill/>
          </a:ln>
        </p:spPr>
        <p:txBody>
          <a:bodyPr spcFirstLastPara="1" wrap="square" lIns="0" tIns="0" rIns="0" bIns="0" anchor="t" anchorCtr="0">
            <a:normAutofit fontScale="92500" lnSpcReduction="20000"/>
          </a:bodyPr>
          <a:lstStyle/>
          <a:p>
            <a:pPr marL="0" marR="0" lvl="0" indent="0" algn="l" rtl="0">
              <a:spcBef>
                <a:spcPts val="0"/>
              </a:spcBef>
              <a:spcAft>
                <a:spcPts val="0"/>
              </a:spcAft>
              <a:buNone/>
            </a:pPr>
            <a:r>
              <a:rPr lang="ru-RU" sz="5400" b="1" i="0" u="none" strike="noStrike" cap="none" dirty="0">
                <a:solidFill>
                  <a:srgbClr val="333F48"/>
                </a:solidFill>
                <a:latin typeface="Play"/>
                <a:ea typeface="Play"/>
                <a:cs typeface="Play"/>
                <a:sym typeface="Play"/>
              </a:rPr>
              <a:t>Описание архитектурного решения для магазина электронных товаров</a:t>
            </a:r>
            <a:endParaRPr sz="5400" b="0" i="0" u="none" strike="noStrike" cap="none" dirty="0">
              <a:solidFill>
                <a:srgbClr val="333F48"/>
              </a:solidFill>
              <a:latin typeface="Play"/>
              <a:ea typeface="Play"/>
              <a:cs typeface="Play"/>
              <a:sym typeface="Play"/>
            </a:endParaRPr>
          </a:p>
        </p:txBody>
      </p:sp>
      <p:sp>
        <p:nvSpPr>
          <p:cNvPr id="442" name="Google Shape;442;p1"/>
          <p:cNvSpPr txBox="1"/>
          <p:nvPr/>
        </p:nvSpPr>
        <p:spPr>
          <a:xfrm>
            <a:off x="712972" y="4572000"/>
            <a:ext cx="10793228" cy="552685"/>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333F48"/>
              </a:buClr>
              <a:buSzPts val="1600"/>
              <a:buFont typeface="Arial"/>
              <a:buNone/>
            </a:pPr>
            <a:r>
              <a:rPr lang="ru-RU" sz="1600" b="0" i="0" u="none" strike="noStrike" cap="none">
                <a:solidFill>
                  <a:srgbClr val="333F48"/>
                </a:solidFill>
                <a:latin typeface="Arial"/>
                <a:ea typeface="Arial"/>
                <a:cs typeface="Arial"/>
                <a:sym typeface="Arial"/>
              </a:rPr>
              <a:t>Команда №12</a:t>
            </a:r>
            <a:endParaRPr sz="1600" b="0" i="0" u="none" strike="noStrike" cap="none">
              <a:solidFill>
                <a:srgbClr val="333F48"/>
              </a:solidFill>
              <a:latin typeface="Arial"/>
              <a:ea typeface="Arial"/>
              <a:cs typeface="Arial"/>
              <a:sym typeface="Arial"/>
            </a:endParaRPr>
          </a:p>
          <a:p>
            <a:pPr marL="228600" marR="0" lvl="0" indent="-228600" algn="l" rtl="0">
              <a:lnSpc>
                <a:spcPct val="100000"/>
              </a:lnSpc>
              <a:spcBef>
                <a:spcPts val="0"/>
              </a:spcBef>
              <a:spcAft>
                <a:spcPts val="0"/>
              </a:spcAft>
              <a:buClr>
                <a:srgbClr val="333F48"/>
              </a:buClr>
              <a:buSzPts val="1600"/>
              <a:buFont typeface="Arial"/>
              <a:buChar char="•"/>
            </a:pPr>
            <a:r>
              <a:rPr lang="ru-RU" sz="1600" b="0" i="0" u="none" strike="noStrike" cap="none">
                <a:solidFill>
                  <a:srgbClr val="333F48"/>
                </a:solidFill>
                <a:latin typeface="Arial"/>
                <a:ea typeface="Arial"/>
                <a:cs typeface="Arial"/>
                <a:sym typeface="Arial"/>
              </a:rPr>
              <a:t>Остапенко Арсений</a:t>
            </a:r>
            <a:endParaRPr sz="1600" b="0" i="0" u="none" strike="noStrike" cap="none">
              <a:solidFill>
                <a:srgbClr val="333F48"/>
              </a:solidFill>
              <a:latin typeface="Arial"/>
              <a:ea typeface="Arial"/>
              <a:cs typeface="Arial"/>
              <a:sym typeface="Arial"/>
            </a:endParaRPr>
          </a:p>
        </p:txBody>
      </p:sp>
      <p:sp>
        <p:nvSpPr>
          <p:cNvPr id="443" name="Google Shape;443;p1"/>
          <p:cNvSpPr txBox="1"/>
          <p:nvPr/>
        </p:nvSpPr>
        <p:spPr>
          <a:xfrm>
            <a:off x="685800" y="6096000"/>
            <a:ext cx="10793228" cy="552685"/>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333F48"/>
              </a:buClr>
              <a:buSzPts val="1600"/>
              <a:buFont typeface="Arial"/>
              <a:buNone/>
            </a:pPr>
            <a:r>
              <a:rPr lang="ru-RU" sz="1600" b="0" i="0" u="none" strike="noStrike" cap="none">
                <a:solidFill>
                  <a:srgbClr val="333F48"/>
                </a:solidFill>
                <a:latin typeface="Arial"/>
                <a:ea typeface="Arial"/>
                <a:cs typeface="Arial"/>
                <a:sym typeface="Arial"/>
              </a:rPr>
              <a:t>06.08.2024</a:t>
            </a:r>
            <a:endParaRPr sz="1600" b="0" i="0" u="none" strike="noStrike" cap="none">
              <a:solidFill>
                <a:srgbClr val="333F48"/>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9"/>
          <p:cNvSpPr txBox="1">
            <a:spLocks noGrp="1"/>
          </p:cNvSpPr>
          <p:nvPr>
            <p:ph type="title"/>
          </p:nvPr>
        </p:nvSpPr>
        <p:spPr>
          <a:xfrm>
            <a:off x="625703" y="365291"/>
            <a:ext cx="4022497" cy="2758909"/>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ru-RU" dirty="0"/>
              <a:t>Поиск товара в магазине</a:t>
            </a:r>
            <a:endParaRPr dirty="0"/>
          </a:p>
        </p:txBody>
      </p:sp>
      <p:pic>
        <p:nvPicPr>
          <p:cNvPr id="492" name="Google Shape;492;p9"/>
          <p:cNvPicPr preferRelativeResize="0"/>
          <p:nvPr/>
        </p:nvPicPr>
        <p:blipFill rotWithShape="1">
          <a:blip r:embed="rId3">
            <a:alphaModFix/>
          </a:blip>
          <a:srcRect/>
          <a:stretch/>
        </p:blipFill>
        <p:spPr>
          <a:xfrm>
            <a:off x="4800600" y="365290"/>
            <a:ext cx="7010400" cy="595930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10"/>
          <p:cNvSpPr txBox="1">
            <a:spLocks noGrp="1"/>
          </p:cNvSpPr>
          <p:nvPr>
            <p:ph type="title"/>
          </p:nvPr>
        </p:nvSpPr>
        <p:spPr>
          <a:xfrm>
            <a:off x="625703" y="365291"/>
            <a:ext cx="4022497" cy="2758909"/>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ru-RU" dirty="0"/>
              <a:t>Оформление заказа</a:t>
            </a:r>
            <a:endParaRPr dirty="0"/>
          </a:p>
        </p:txBody>
      </p:sp>
      <p:pic>
        <p:nvPicPr>
          <p:cNvPr id="3" name="Рисунок 2">
            <a:extLst>
              <a:ext uri="{FF2B5EF4-FFF2-40B4-BE49-F238E27FC236}">
                <a16:creationId xmlns:a16="http://schemas.microsoft.com/office/drawing/2014/main" id="{A7ED624B-2147-4D1D-8C31-79BFF5571BC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71751" y="361385"/>
            <a:ext cx="6421120" cy="613522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11"/>
          <p:cNvSpPr txBox="1">
            <a:spLocks noGrp="1"/>
          </p:cNvSpPr>
          <p:nvPr>
            <p:ph type="title"/>
          </p:nvPr>
        </p:nvSpPr>
        <p:spPr>
          <a:xfrm>
            <a:off x="625703" y="365291"/>
            <a:ext cx="4022497" cy="2758909"/>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ru-RU" dirty="0"/>
              <a:t>Оплата заказа на примере </a:t>
            </a:r>
            <a:r>
              <a:rPr lang="en-US" dirty="0" err="1"/>
              <a:t>YandexPay</a:t>
            </a:r>
            <a:endParaRPr lang="ru-RU" dirty="0"/>
          </a:p>
        </p:txBody>
      </p:sp>
      <p:pic>
        <p:nvPicPr>
          <p:cNvPr id="3" name="Рисунок 2">
            <a:extLst>
              <a:ext uri="{FF2B5EF4-FFF2-40B4-BE49-F238E27FC236}">
                <a16:creationId xmlns:a16="http://schemas.microsoft.com/office/drawing/2014/main" id="{4A228E1D-6006-4EAC-95B5-A83590BEA37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955957" y="166050"/>
            <a:ext cx="5815914" cy="6206900"/>
          </a:xfrm>
          <a:prstGeom prst="rect">
            <a:avLst/>
          </a:prstGeom>
        </p:spPr>
      </p:pic>
    </p:spTree>
    <p:extLst>
      <p:ext uri="{BB962C8B-B14F-4D97-AF65-F5344CB8AC3E}">
        <p14:creationId xmlns:p14="http://schemas.microsoft.com/office/powerpoint/2010/main" val="35831376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11"/>
          <p:cNvSpPr txBox="1">
            <a:spLocks noGrp="1"/>
          </p:cNvSpPr>
          <p:nvPr>
            <p:ph type="title"/>
          </p:nvPr>
        </p:nvSpPr>
        <p:spPr>
          <a:xfrm>
            <a:off x="625703" y="365291"/>
            <a:ext cx="4022497" cy="2758909"/>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None/>
            </a:pPr>
            <a:r>
              <a:rPr lang="ru-RU" dirty="0"/>
              <a:t>Создание доставки</a:t>
            </a:r>
            <a:r>
              <a:rPr lang="en-US" dirty="0"/>
              <a:t> </a:t>
            </a:r>
            <a:r>
              <a:rPr lang="ru-RU" dirty="0"/>
              <a:t>на примере </a:t>
            </a:r>
            <a:r>
              <a:rPr lang="en-US" dirty="0"/>
              <a:t>API </a:t>
            </a:r>
            <a:r>
              <a:rPr lang="ru-RU" dirty="0"/>
              <a:t> СДЭК</a:t>
            </a:r>
            <a:r>
              <a:rPr lang="en-US" dirty="0"/>
              <a:t>-</a:t>
            </a:r>
            <a:r>
              <a:rPr lang="ru-RU" dirty="0"/>
              <a:t>а</a:t>
            </a:r>
            <a:endParaRPr dirty="0"/>
          </a:p>
        </p:txBody>
      </p:sp>
      <p:pic>
        <p:nvPicPr>
          <p:cNvPr id="5" name="Рисунок 4">
            <a:extLst>
              <a:ext uri="{FF2B5EF4-FFF2-40B4-BE49-F238E27FC236}">
                <a16:creationId xmlns:a16="http://schemas.microsoft.com/office/drawing/2014/main" id="{32674CC6-4201-4672-9218-B63E332F497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18773" y="387945"/>
            <a:ext cx="6677025" cy="574357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12"/>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ru-RU"/>
              <a:t>Особенности развёртывания решения</a:t>
            </a:r>
            <a:endParaRPr/>
          </a:p>
        </p:txBody>
      </p:sp>
      <p:graphicFrame>
        <p:nvGraphicFramePr>
          <p:cNvPr id="510" name="Google Shape;510;p12"/>
          <p:cNvGraphicFramePr/>
          <p:nvPr/>
        </p:nvGraphicFramePr>
        <p:xfrm>
          <a:off x="838200" y="2581274"/>
          <a:ext cx="10515600" cy="2800351"/>
        </p:xfrm>
        <a:graphic>
          <a:graphicData uri="http://schemas.openxmlformats.org/drawingml/2006/table">
            <a:tbl>
              <a:tblPr firstRow="1" firstCol="1" bandRow="1">
                <a:noFill/>
                <a:tableStyleId>{D2C54B4B-3206-4F19-BEC6-15240B37261B}</a:tableStyleId>
              </a:tblPr>
              <a:tblGrid>
                <a:gridCol w="2410175">
                  <a:extLst>
                    <a:ext uri="{9D8B030D-6E8A-4147-A177-3AD203B41FA5}">
                      <a16:colId xmlns:a16="http://schemas.microsoft.com/office/drawing/2014/main" val="20000"/>
                    </a:ext>
                  </a:extLst>
                </a:gridCol>
                <a:gridCol w="8105425">
                  <a:extLst>
                    <a:ext uri="{9D8B030D-6E8A-4147-A177-3AD203B41FA5}">
                      <a16:colId xmlns:a16="http://schemas.microsoft.com/office/drawing/2014/main" val="20001"/>
                    </a:ext>
                  </a:extLst>
                </a:gridCol>
              </a:tblGrid>
              <a:tr h="139700">
                <a:tc>
                  <a:txBody>
                    <a:bodyPr/>
                    <a:lstStyle/>
                    <a:p>
                      <a:pPr marL="0" marR="0" lvl="0" indent="0" algn="l" rtl="0">
                        <a:lnSpc>
                          <a:spcPct val="107000"/>
                        </a:lnSpc>
                        <a:spcBef>
                          <a:spcPts val="0"/>
                        </a:spcBef>
                        <a:spcAft>
                          <a:spcPts val="0"/>
                        </a:spcAft>
                        <a:buNone/>
                      </a:pPr>
                      <a:r>
                        <a:rPr lang="ru-RU" sz="1100" u="none" strike="noStrike" cap="none"/>
                        <a:t>ОСОБЕННОСТИ</a:t>
                      </a:r>
                      <a:endParaRPr sz="1100" u="none" strike="noStrike" cap="none">
                        <a:latin typeface="Calibri"/>
                        <a:ea typeface="Calibri"/>
                        <a:cs typeface="Calibri"/>
                        <a:sym typeface="Calibri"/>
                      </a:endParaRPr>
                    </a:p>
                  </a:txBody>
                  <a:tcPr marL="50800" marR="50800" marT="50800" marB="50800"/>
                </a:tc>
                <a:tc>
                  <a:txBody>
                    <a:bodyPr/>
                    <a:lstStyle/>
                    <a:p>
                      <a:pPr marL="0" marR="0" lvl="0" indent="0" algn="l" rtl="0">
                        <a:lnSpc>
                          <a:spcPct val="107000"/>
                        </a:lnSpc>
                        <a:spcBef>
                          <a:spcPts val="0"/>
                        </a:spcBef>
                        <a:spcAft>
                          <a:spcPts val="0"/>
                        </a:spcAft>
                        <a:buNone/>
                      </a:pPr>
                      <a:r>
                        <a:rPr lang="ru-RU" sz="1100" u="none" strike="noStrike" cap="none"/>
                        <a:t>ОПИСАНИЕ</a:t>
                      </a:r>
                      <a:endParaRPr sz="1100" u="none" strike="noStrike" cap="none">
                        <a:latin typeface="Calibri"/>
                        <a:ea typeface="Calibri"/>
                        <a:cs typeface="Calibri"/>
                        <a:sym typeface="Calibri"/>
                      </a:endParaRPr>
                    </a:p>
                  </a:txBody>
                  <a:tcPr marL="50800" marR="50800" marT="50800" marB="50800"/>
                </a:tc>
                <a:extLst>
                  <a:ext uri="{0D108BD9-81ED-4DB2-BD59-A6C34878D82A}">
                    <a16:rowId xmlns:a16="http://schemas.microsoft.com/office/drawing/2014/main" val="10000"/>
                  </a:ext>
                </a:extLst>
              </a:tr>
              <a:tr h="139700">
                <a:tc>
                  <a:txBody>
                    <a:bodyPr/>
                    <a:lstStyle/>
                    <a:p>
                      <a:pPr marL="0" marR="0" lvl="0" indent="0" algn="l" rtl="0">
                        <a:lnSpc>
                          <a:spcPct val="107000"/>
                        </a:lnSpc>
                        <a:spcBef>
                          <a:spcPts val="0"/>
                        </a:spcBef>
                        <a:spcAft>
                          <a:spcPts val="0"/>
                        </a:spcAft>
                        <a:buNone/>
                      </a:pPr>
                      <a:r>
                        <a:rPr lang="ru-RU" sz="1100" u="none" strike="noStrike" cap="none"/>
                        <a:t>Выбор среды исполнения приложения</a:t>
                      </a:r>
                      <a:endParaRPr sz="1100" u="none" strike="noStrike" cap="none">
                        <a:latin typeface="Calibri"/>
                        <a:ea typeface="Calibri"/>
                        <a:cs typeface="Calibri"/>
                        <a:sym typeface="Calibri"/>
                      </a:endParaRPr>
                    </a:p>
                  </a:txBody>
                  <a:tcPr marL="50800" marR="50800" marT="50800" marB="50800"/>
                </a:tc>
                <a:tc>
                  <a:txBody>
                    <a:bodyPr/>
                    <a:lstStyle/>
                    <a:p>
                      <a:pPr marL="0" marR="0" lvl="0" indent="0" algn="l" rtl="0">
                        <a:lnSpc>
                          <a:spcPct val="107000"/>
                        </a:lnSpc>
                        <a:spcBef>
                          <a:spcPts val="0"/>
                        </a:spcBef>
                        <a:spcAft>
                          <a:spcPts val="0"/>
                        </a:spcAft>
                        <a:buNone/>
                      </a:pPr>
                      <a:r>
                        <a:rPr lang="ru-RU" sz="1100" u="none" strike="noStrike" cap="none"/>
                        <a:t>Используем контейнерную среду, как наиболее приспособленную к микросервисной архитектуре. Использование "голого железа" для запуска приложения невыгодно со стороны сложности администрирования множества приложений в единой среде. Использование Виртуальных машин отбрасывается, так как микросервисы написаны на общей технологии и требования к ядру среды одинаковы</a:t>
                      </a:r>
                      <a:endParaRPr sz="1100" u="none" strike="noStrike" cap="none">
                        <a:latin typeface="Calibri"/>
                        <a:ea typeface="Calibri"/>
                        <a:cs typeface="Calibri"/>
                        <a:sym typeface="Calibri"/>
                      </a:endParaRPr>
                    </a:p>
                  </a:txBody>
                  <a:tcPr marL="50800" marR="50800" marT="50800" marB="50800"/>
                </a:tc>
                <a:extLst>
                  <a:ext uri="{0D108BD9-81ED-4DB2-BD59-A6C34878D82A}">
                    <a16:rowId xmlns:a16="http://schemas.microsoft.com/office/drawing/2014/main" val="10001"/>
                  </a:ext>
                </a:extLst>
              </a:tr>
              <a:tr h="139700">
                <a:tc>
                  <a:txBody>
                    <a:bodyPr/>
                    <a:lstStyle/>
                    <a:p>
                      <a:pPr marL="0" marR="0" lvl="0" indent="0" algn="l" rtl="0">
                        <a:lnSpc>
                          <a:spcPct val="107000"/>
                        </a:lnSpc>
                        <a:spcBef>
                          <a:spcPts val="0"/>
                        </a:spcBef>
                        <a:spcAft>
                          <a:spcPts val="0"/>
                        </a:spcAft>
                        <a:buNone/>
                      </a:pPr>
                      <a:r>
                        <a:rPr lang="ru-RU" sz="1100" u="none" strike="noStrike" cap="none"/>
                        <a:t>Выбор репозитория кода</a:t>
                      </a:r>
                      <a:endParaRPr sz="1100" u="none" strike="noStrike" cap="none">
                        <a:latin typeface="Calibri"/>
                        <a:ea typeface="Calibri"/>
                        <a:cs typeface="Calibri"/>
                        <a:sym typeface="Calibri"/>
                      </a:endParaRPr>
                    </a:p>
                  </a:txBody>
                  <a:tcPr marL="50800" marR="50800" marT="50800" marB="50800"/>
                </a:tc>
                <a:tc>
                  <a:txBody>
                    <a:bodyPr/>
                    <a:lstStyle/>
                    <a:p>
                      <a:pPr marL="0" marR="0" lvl="0" indent="0" algn="l" rtl="0">
                        <a:lnSpc>
                          <a:spcPct val="107000"/>
                        </a:lnSpc>
                        <a:spcBef>
                          <a:spcPts val="0"/>
                        </a:spcBef>
                        <a:spcAft>
                          <a:spcPts val="0"/>
                        </a:spcAft>
                        <a:buNone/>
                      </a:pPr>
                      <a:r>
                        <a:rPr lang="ru-RU" sz="1100" u="none" strike="noStrike" cap="none" dirty="0"/>
                        <a:t>В качестве репозитория кода выбран </a:t>
                      </a:r>
                      <a:r>
                        <a:rPr lang="ru-RU" sz="1100" u="none" strike="noStrike" cap="none" dirty="0" err="1"/>
                        <a:t>GitLab</a:t>
                      </a:r>
                      <a:r>
                        <a:rPr lang="ru-RU" sz="1100" u="none" strike="noStrike" cap="none" dirty="0"/>
                        <a:t>. Проект с открытым исходным кодом, с для хранения проекта в приватном доступе, что делает его более безопасным для хранения чувствительных данных. Возможность создавать личные репозитории, удобный и красивый интерфейс также являются плюсом.</a:t>
                      </a:r>
                      <a:endParaRPr sz="1100" u="none" strike="noStrike" cap="none" dirty="0">
                        <a:latin typeface="Calibri"/>
                        <a:ea typeface="Calibri"/>
                        <a:cs typeface="Calibri"/>
                        <a:sym typeface="Calibri"/>
                      </a:endParaRPr>
                    </a:p>
                  </a:txBody>
                  <a:tcPr marL="50800" marR="50800" marT="50800" marB="50800"/>
                </a:tc>
                <a:extLst>
                  <a:ext uri="{0D108BD9-81ED-4DB2-BD59-A6C34878D82A}">
                    <a16:rowId xmlns:a16="http://schemas.microsoft.com/office/drawing/2014/main" val="10002"/>
                  </a:ext>
                </a:extLst>
              </a:tr>
              <a:tr h="139700">
                <a:tc>
                  <a:txBody>
                    <a:bodyPr/>
                    <a:lstStyle/>
                    <a:p>
                      <a:pPr marL="0" marR="0" lvl="0" indent="0" algn="l" rtl="0">
                        <a:lnSpc>
                          <a:spcPct val="107000"/>
                        </a:lnSpc>
                        <a:spcBef>
                          <a:spcPts val="0"/>
                        </a:spcBef>
                        <a:spcAft>
                          <a:spcPts val="0"/>
                        </a:spcAft>
                        <a:buNone/>
                      </a:pPr>
                      <a:r>
                        <a:rPr lang="ru-RU" sz="1100" u="none" strike="noStrike" cap="none"/>
                        <a:t>Деплой приложения через GitLab CI</a:t>
                      </a:r>
                      <a:endParaRPr sz="1100" u="none" strike="noStrike" cap="none">
                        <a:latin typeface="Calibri"/>
                        <a:ea typeface="Calibri"/>
                        <a:cs typeface="Calibri"/>
                        <a:sym typeface="Calibri"/>
                      </a:endParaRPr>
                    </a:p>
                  </a:txBody>
                  <a:tcPr marL="50800" marR="50800" marT="50800" marB="50800"/>
                </a:tc>
                <a:tc>
                  <a:txBody>
                    <a:bodyPr/>
                    <a:lstStyle/>
                    <a:p>
                      <a:pPr marL="0" marR="0" lvl="0" indent="0" algn="l" rtl="0">
                        <a:lnSpc>
                          <a:spcPct val="107000"/>
                        </a:lnSpc>
                        <a:spcBef>
                          <a:spcPts val="0"/>
                        </a:spcBef>
                        <a:spcAft>
                          <a:spcPts val="0"/>
                        </a:spcAft>
                        <a:buNone/>
                      </a:pPr>
                      <a:r>
                        <a:rPr lang="ru-RU" sz="1100" u="none" strike="noStrike" cap="none" dirty="0" err="1"/>
                        <a:t>GitLab</a:t>
                      </a:r>
                      <a:r>
                        <a:rPr lang="ru-RU" sz="1100" u="none" strike="noStrike" cap="none" dirty="0"/>
                        <a:t> CI — это инструмент, встроенный в </a:t>
                      </a:r>
                      <a:r>
                        <a:rPr lang="ru-RU" sz="1100" u="none" strike="noStrike" cap="none" dirty="0" err="1"/>
                        <a:t>GitLab</a:t>
                      </a:r>
                      <a:r>
                        <a:rPr lang="ru-RU" sz="1100" u="none" strike="noStrike" cap="none" dirty="0"/>
                        <a:t>. Это один из лучших CI/CD-инструментов, поскольку он предлагает различные функции, такие как просмотр кода, CI/CD, непрерывное развертывание и многое другое в рамках единой информационной панели.</a:t>
                      </a:r>
                      <a:endParaRPr sz="1100" u="none" strike="noStrike" cap="none" dirty="0">
                        <a:latin typeface="Calibri"/>
                        <a:ea typeface="Calibri"/>
                        <a:cs typeface="Calibri"/>
                        <a:sym typeface="Calibri"/>
                      </a:endParaRPr>
                    </a:p>
                  </a:txBody>
                  <a:tcPr marL="50800" marR="50800" marT="50800" marB="50800"/>
                </a:tc>
                <a:extLst>
                  <a:ext uri="{0D108BD9-81ED-4DB2-BD59-A6C34878D82A}">
                    <a16:rowId xmlns:a16="http://schemas.microsoft.com/office/drawing/2014/main" val="10003"/>
                  </a:ext>
                </a:extLst>
              </a:tr>
              <a:tr h="139700">
                <a:tc>
                  <a:txBody>
                    <a:bodyPr/>
                    <a:lstStyle/>
                    <a:p>
                      <a:pPr marL="0" marR="0" lvl="0" indent="0" algn="l" rtl="0">
                        <a:lnSpc>
                          <a:spcPct val="107000"/>
                        </a:lnSpc>
                        <a:spcBef>
                          <a:spcPts val="0"/>
                        </a:spcBef>
                        <a:spcAft>
                          <a:spcPts val="0"/>
                        </a:spcAft>
                        <a:buNone/>
                      </a:pPr>
                      <a:r>
                        <a:rPr lang="ru-RU" sz="1100" u="none" strike="noStrike" cap="none"/>
                        <a:t>Выбор стратегии развертывания, исключающей время простоя</a:t>
                      </a:r>
                      <a:endParaRPr sz="1100" u="none" strike="noStrike" cap="none">
                        <a:latin typeface="Calibri"/>
                        <a:ea typeface="Calibri"/>
                        <a:cs typeface="Calibri"/>
                        <a:sym typeface="Calibri"/>
                      </a:endParaRPr>
                    </a:p>
                  </a:txBody>
                  <a:tcPr marL="50800" marR="50800" marT="50800" marB="50800"/>
                </a:tc>
                <a:tc>
                  <a:txBody>
                    <a:bodyPr/>
                    <a:lstStyle/>
                    <a:p>
                      <a:pPr marL="0" marR="0" lvl="0" indent="0" algn="l" rtl="0">
                        <a:lnSpc>
                          <a:spcPct val="107000"/>
                        </a:lnSpc>
                        <a:spcBef>
                          <a:spcPts val="0"/>
                        </a:spcBef>
                        <a:spcAft>
                          <a:spcPts val="0"/>
                        </a:spcAft>
                        <a:buNone/>
                      </a:pPr>
                      <a:r>
                        <a:rPr lang="ru-RU" sz="1100" u="none" strike="noStrike" cap="none" dirty="0"/>
                        <a:t>Будем использовать стратегию </a:t>
                      </a:r>
                      <a:r>
                        <a:rPr lang="ru-RU" sz="1100" u="none" strike="noStrike" cap="none" dirty="0" err="1"/>
                        <a:t>Canary</a:t>
                      </a:r>
                      <a:r>
                        <a:rPr lang="ru-RU" sz="1100" u="none" strike="noStrike" cap="none" dirty="0"/>
                        <a:t> – для обновления пода мы будем разворачивать его реплику из новой версии приложения, пускать на него часть трафика для проверки работоспособности новой версии, после подтверждения работоспособности будем выводить из эксплуатации старый под.</a:t>
                      </a:r>
                      <a:endParaRPr sz="1100" u="none" strike="noStrike" cap="none" dirty="0">
                        <a:latin typeface="Calibri"/>
                        <a:ea typeface="Calibri"/>
                        <a:cs typeface="Calibri"/>
                        <a:sym typeface="Calibri"/>
                      </a:endParaRPr>
                    </a:p>
                  </a:txBody>
                  <a:tcPr marL="50800" marR="50800" marT="50800" marB="50800"/>
                </a:tc>
                <a:extLst>
                  <a:ext uri="{0D108BD9-81ED-4DB2-BD59-A6C34878D82A}">
                    <a16:rowId xmlns:a16="http://schemas.microsoft.com/office/drawing/2014/main" val="1000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13"/>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ru-RU" dirty="0"/>
              <a:t>Основные риски реализации решения</a:t>
            </a:r>
            <a:endParaRPr dirty="0"/>
          </a:p>
        </p:txBody>
      </p:sp>
      <p:pic>
        <p:nvPicPr>
          <p:cNvPr id="5" name="Рисунок 4">
            <a:extLst>
              <a:ext uri="{FF2B5EF4-FFF2-40B4-BE49-F238E27FC236}">
                <a16:creationId xmlns:a16="http://schemas.microsoft.com/office/drawing/2014/main" id="{C725D4D4-6757-45E2-A4CF-C2C79274EE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6654" y="1384662"/>
            <a:ext cx="10218692" cy="493789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 name="Прямоугольник 4">
            <a:extLst>
              <a:ext uri="{FF2B5EF4-FFF2-40B4-BE49-F238E27FC236}">
                <a16:creationId xmlns:a16="http://schemas.microsoft.com/office/drawing/2014/main" id="{DF6B2A4A-7B4A-4895-BCEB-D9298E2405D3}"/>
              </a:ext>
            </a:extLst>
          </p:cNvPr>
          <p:cNvSpPr/>
          <p:nvPr/>
        </p:nvSpPr>
        <p:spPr>
          <a:xfrm>
            <a:off x="448492" y="680982"/>
            <a:ext cx="4110446" cy="2123658"/>
          </a:xfrm>
          <a:prstGeom prst="rect">
            <a:avLst/>
          </a:prstGeom>
        </p:spPr>
        <p:txBody>
          <a:bodyPr wrap="square">
            <a:spAutoFit/>
          </a:bodyPr>
          <a:lstStyle/>
          <a:p>
            <a:r>
              <a:rPr lang="ru-RU" sz="4400" dirty="0">
                <a:solidFill>
                  <a:srgbClr val="333F48"/>
                </a:solidFill>
                <a:latin typeface="Play"/>
                <a:sym typeface="Play"/>
              </a:rPr>
              <a:t>Спасибо за обучение и внимание!</a:t>
            </a:r>
            <a:endParaRPr lang="ru-RU" dirty="0"/>
          </a:p>
        </p:txBody>
      </p:sp>
      <p:sp>
        <p:nvSpPr>
          <p:cNvPr id="7" name="Прямоугольник 6">
            <a:extLst>
              <a:ext uri="{FF2B5EF4-FFF2-40B4-BE49-F238E27FC236}">
                <a16:creationId xmlns:a16="http://schemas.microsoft.com/office/drawing/2014/main" id="{4FC7EEB9-2762-4B11-8330-660DF47E3A44}"/>
              </a:ext>
            </a:extLst>
          </p:cNvPr>
          <p:cNvSpPr/>
          <p:nvPr/>
        </p:nvSpPr>
        <p:spPr>
          <a:xfrm>
            <a:off x="5773783" y="1742810"/>
            <a:ext cx="5551713" cy="3046988"/>
          </a:xfrm>
          <a:prstGeom prst="rect">
            <a:avLst/>
          </a:prstGeom>
        </p:spPr>
        <p:txBody>
          <a:bodyPr wrap="square">
            <a:spAutoFit/>
          </a:bodyPr>
          <a:lstStyle/>
          <a:p>
            <a:r>
              <a:rPr lang="ru-RU" sz="4400" dirty="0">
                <a:solidFill>
                  <a:srgbClr val="333F48"/>
                </a:solidFill>
                <a:latin typeface="Play"/>
                <a:sym typeface="Play"/>
              </a:rPr>
              <a:t>Вопросы? Контакты!</a:t>
            </a:r>
            <a:endParaRPr lang="en-US" sz="4400" dirty="0">
              <a:solidFill>
                <a:srgbClr val="333F48"/>
              </a:solidFill>
              <a:latin typeface="Play"/>
              <a:sym typeface="Play"/>
            </a:endParaRPr>
          </a:p>
          <a:p>
            <a:endParaRPr lang="en-US" sz="4400" dirty="0">
              <a:solidFill>
                <a:srgbClr val="333F48"/>
              </a:solidFill>
              <a:latin typeface="Play"/>
              <a:sym typeface="Play"/>
            </a:endParaRPr>
          </a:p>
          <a:p>
            <a:endParaRPr lang="ru-RU" sz="4400" dirty="0">
              <a:solidFill>
                <a:srgbClr val="333F48"/>
              </a:solidFill>
              <a:latin typeface="Play"/>
              <a:sym typeface="Play"/>
            </a:endParaRPr>
          </a:p>
          <a:p>
            <a:pPr marL="285750" indent="-285750">
              <a:buFont typeface="Arial" panose="020B0604020202020204" pitchFamily="34" charset="0"/>
              <a:buChar char="•"/>
            </a:pPr>
            <a:r>
              <a:rPr lang="ru-RU" sz="2000" dirty="0"/>
              <a:t>Автор работы: Арсений Остапенко</a:t>
            </a:r>
          </a:p>
          <a:p>
            <a:pPr marL="285750" indent="-285750">
              <a:buFont typeface="Arial" panose="020B0604020202020204" pitchFamily="34" charset="0"/>
              <a:buChar char="•"/>
            </a:pPr>
            <a:r>
              <a:rPr lang="ru-RU" sz="2000" dirty="0"/>
              <a:t>Почта: </a:t>
            </a:r>
            <a:r>
              <a:rPr lang="en-US" sz="2000" dirty="0">
                <a:hlinkClick r:id="rId3"/>
              </a:rPr>
              <a:t>arseniy23ostapenko@gmail.com</a:t>
            </a:r>
            <a:endParaRPr lang="en-US" sz="2000" dirty="0"/>
          </a:p>
          <a:p>
            <a:pPr marL="285750" indent="-285750">
              <a:buFont typeface="Arial" panose="020B0604020202020204" pitchFamily="34" charset="0"/>
              <a:buChar char="•"/>
            </a:pPr>
            <a:r>
              <a:rPr lang="ru-RU" sz="2000" dirty="0"/>
              <a:t>Телеграм: </a:t>
            </a:r>
            <a:r>
              <a:rPr lang="en-US" sz="2000" dirty="0"/>
              <a:t>@</a:t>
            </a:r>
            <a:r>
              <a:rPr lang="en-US" sz="2000" dirty="0" err="1"/>
              <a:t>DinoBront</a:t>
            </a:r>
            <a:endParaRPr lang="ru-RU" sz="2000"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26" name="Текст 25">
            <a:extLst>
              <a:ext uri="{FF2B5EF4-FFF2-40B4-BE49-F238E27FC236}">
                <a16:creationId xmlns:a16="http://schemas.microsoft.com/office/drawing/2014/main" id="{21639B1C-4CE2-4F9B-BA80-F6AE7D663796}"/>
              </a:ext>
            </a:extLst>
          </p:cNvPr>
          <p:cNvSpPr>
            <a:spLocks noGrp="1"/>
          </p:cNvSpPr>
          <p:nvPr>
            <p:ph type="body" idx="1"/>
          </p:nvPr>
        </p:nvSpPr>
        <p:spPr>
          <a:xfrm>
            <a:off x="1591548" y="2214746"/>
            <a:ext cx="3475752" cy="447545"/>
          </a:xfrm>
        </p:spPr>
        <p:txBody>
          <a:bodyPr/>
          <a:lstStyle/>
          <a:p>
            <a:r>
              <a:rPr lang="ru-RU" sz="2800" dirty="0">
                <a:solidFill>
                  <a:srgbClr val="53595E"/>
                </a:solidFill>
              </a:rPr>
              <a:t>Назначение</a:t>
            </a:r>
            <a:endParaRPr lang="ru-RU" dirty="0">
              <a:solidFill>
                <a:srgbClr val="53595E"/>
              </a:solidFill>
            </a:endParaRPr>
          </a:p>
        </p:txBody>
      </p:sp>
      <p:sp>
        <p:nvSpPr>
          <p:cNvPr id="461" name="Текст 460">
            <a:extLst>
              <a:ext uri="{FF2B5EF4-FFF2-40B4-BE49-F238E27FC236}">
                <a16:creationId xmlns:a16="http://schemas.microsoft.com/office/drawing/2014/main" id="{5AD52747-5A27-426E-A6A3-A01CB9AA6D9B}"/>
              </a:ext>
            </a:extLst>
          </p:cNvPr>
          <p:cNvSpPr>
            <a:spLocks noGrp="1"/>
          </p:cNvSpPr>
          <p:nvPr>
            <p:ph type="body" idx="4"/>
          </p:nvPr>
        </p:nvSpPr>
        <p:spPr>
          <a:xfrm>
            <a:off x="7023908" y="3186183"/>
            <a:ext cx="4464930" cy="2521197"/>
          </a:xfrm>
        </p:spPr>
        <p:txBody>
          <a:bodyPr/>
          <a:lstStyle/>
          <a:p>
            <a:r>
              <a:rPr lang="ru-RU" dirty="0"/>
              <a:t>Увеличение продаж и количества зарегистрированных пользователей</a:t>
            </a:r>
          </a:p>
          <a:p>
            <a:r>
              <a:rPr lang="ru-RU" dirty="0"/>
              <a:t>Получение конкурентных преимуществ</a:t>
            </a:r>
          </a:p>
          <a:p>
            <a:r>
              <a:rPr lang="ru-RU" dirty="0"/>
              <a:t>Исполнение требований безопасности</a:t>
            </a:r>
            <a:endParaRPr lang="ru-RU" dirty="0">
              <a:latin typeface="Calibri"/>
              <a:ea typeface="Calibri"/>
              <a:cs typeface="Calibri"/>
              <a:sym typeface="Calibri"/>
            </a:endParaRPr>
          </a:p>
          <a:p>
            <a:endParaRPr lang="ru-RU" dirty="0">
              <a:latin typeface="Calibri"/>
              <a:ea typeface="Calibri"/>
              <a:cs typeface="Calibri"/>
              <a:sym typeface="Calibri"/>
            </a:endParaRPr>
          </a:p>
          <a:p>
            <a:endParaRPr lang="ru-RU" dirty="0"/>
          </a:p>
          <a:p>
            <a:endParaRPr lang="ru-RU" dirty="0"/>
          </a:p>
        </p:txBody>
      </p:sp>
      <p:sp>
        <p:nvSpPr>
          <p:cNvPr id="463" name="Текст 462">
            <a:extLst>
              <a:ext uri="{FF2B5EF4-FFF2-40B4-BE49-F238E27FC236}">
                <a16:creationId xmlns:a16="http://schemas.microsoft.com/office/drawing/2014/main" id="{10614DB4-2BD8-461B-AE75-6FA2FB43C246}"/>
              </a:ext>
            </a:extLst>
          </p:cNvPr>
          <p:cNvSpPr>
            <a:spLocks noGrp="1"/>
          </p:cNvSpPr>
          <p:nvPr>
            <p:ph type="body" idx="6"/>
          </p:nvPr>
        </p:nvSpPr>
        <p:spPr>
          <a:xfrm>
            <a:off x="795765" y="3171801"/>
            <a:ext cx="4464930" cy="2088891"/>
          </a:xfrm>
        </p:spPr>
        <p:txBody>
          <a:bodyPr/>
          <a:lstStyle/>
          <a:p>
            <a:r>
              <a:rPr lang="ru-RU" dirty="0"/>
              <a:t>Онлайн-магазин электроники и бытовой техники, предоставляющий возможность быстро купить наиболее востребованные населением страны товары в среднем ценовом диапазоне.</a:t>
            </a:r>
          </a:p>
        </p:txBody>
      </p:sp>
      <p:sp>
        <p:nvSpPr>
          <p:cNvPr id="449" name="Google Shape;449;p2"/>
          <p:cNvSpPr txBox="1">
            <a:spLocks noGrp="1"/>
          </p:cNvSpPr>
          <p:nvPr>
            <p:ph type="title"/>
          </p:nvPr>
        </p:nvSpPr>
        <p:spPr>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ru-RU" dirty="0"/>
              <a:t>Цели, назначение решения</a:t>
            </a:r>
            <a:endParaRPr dirty="0"/>
          </a:p>
        </p:txBody>
      </p:sp>
      <p:sp>
        <p:nvSpPr>
          <p:cNvPr id="469" name="Овал 468">
            <a:extLst>
              <a:ext uri="{FF2B5EF4-FFF2-40B4-BE49-F238E27FC236}">
                <a16:creationId xmlns:a16="http://schemas.microsoft.com/office/drawing/2014/main" id="{72310585-64B6-4294-8FA3-C07124C0227F}"/>
              </a:ext>
            </a:extLst>
          </p:cNvPr>
          <p:cNvSpPr/>
          <p:nvPr/>
        </p:nvSpPr>
        <p:spPr>
          <a:xfrm>
            <a:off x="701040" y="2004178"/>
            <a:ext cx="890508" cy="8686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noAutofit/>
          </a:bodyPr>
          <a:lstStyle/>
          <a:p>
            <a:pPr algn="ctr"/>
            <a:r>
              <a:rPr lang="ru-RU" sz="4400" dirty="0">
                <a:solidFill>
                  <a:srgbClr val="53595E"/>
                </a:solidFill>
              </a:rPr>
              <a:t>1</a:t>
            </a:r>
          </a:p>
        </p:txBody>
      </p:sp>
      <p:sp>
        <p:nvSpPr>
          <p:cNvPr id="55" name="Овал 54">
            <a:extLst>
              <a:ext uri="{FF2B5EF4-FFF2-40B4-BE49-F238E27FC236}">
                <a16:creationId xmlns:a16="http://schemas.microsoft.com/office/drawing/2014/main" id="{9E985C27-EDF2-49C2-A826-1A797EED331B}"/>
              </a:ext>
            </a:extLst>
          </p:cNvPr>
          <p:cNvSpPr/>
          <p:nvPr/>
        </p:nvSpPr>
        <p:spPr>
          <a:xfrm>
            <a:off x="6926580" y="2004178"/>
            <a:ext cx="890508" cy="8686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ru-RU" sz="4400" dirty="0">
                <a:solidFill>
                  <a:srgbClr val="53595E"/>
                </a:solidFill>
              </a:rPr>
              <a:t>2</a:t>
            </a:r>
          </a:p>
        </p:txBody>
      </p:sp>
      <p:sp>
        <p:nvSpPr>
          <p:cNvPr id="56" name="Текст 25">
            <a:extLst>
              <a:ext uri="{FF2B5EF4-FFF2-40B4-BE49-F238E27FC236}">
                <a16:creationId xmlns:a16="http://schemas.microsoft.com/office/drawing/2014/main" id="{9FFB5EA7-4604-4F1A-861F-615FF937B7CB}"/>
              </a:ext>
            </a:extLst>
          </p:cNvPr>
          <p:cNvSpPr txBox="1">
            <a:spLocks/>
          </p:cNvSpPr>
          <p:nvPr/>
        </p:nvSpPr>
        <p:spPr>
          <a:xfrm>
            <a:off x="7817088" y="2214746"/>
            <a:ext cx="3475752" cy="44754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lnSpc>
                <a:spcPct val="100000"/>
              </a:lnSpc>
              <a:spcBef>
                <a:spcPts val="1800"/>
              </a:spcBef>
              <a:spcAft>
                <a:spcPts val="0"/>
              </a:spcAft>
              <a:buClr>
                <a:srgbClr val="000000"/>
              </a:buClr>
              <a:buSzPts val="1400"/>
              <a:buFont typeface="Arial"/>
              <a:buNone/>
              <a:defRPr sz="2000" b="0" i="0" u="none" strike="noStrike" cap="none">
                <a:solidFill>
                  <a:srgbClr val="000000"/>
                </a:solidFill>
                <a:latin typeface="Arial"/>
                <a:ea typeface="Arial"/>
                <a:cs typeface="Arial"/>
                <a:sym typeface="Arial"/>
              </a:defRPr>
            </a:lvl2pPr>
            <a:lvl3pPr marL="1371600" marR="0" lvl="2" indent="-228600" algn="l" rtl="0">
              <a:lnSpc>
                <a:spcPct val="100000"/>
              </a:lnSpc>
              <a:spcBef>
                <a:spcPts val="1800"/>
              </a:spcBef>
              <a:spcAft>
                <a:spcPts val="0"/>
              </a:spcAft>
              <a:buClr>
                <a:srgbClr val="000000"/>
              </a:buClr>
              <a:buSzPts val="1400"/>
              <a:buFont typeface="Arial"/>
              <a:buNone/>
              <a:defRPr sz="2000" b="0" i="0" u="none" strike="noStrike" cap="none">
                <a:solidFill>
                  <a:srgbClr val="000000"/>
                </a:solidFill>
                <a:latin typeface="Arial"/>
                <a:ea typeface="Arial"/>
                <a:cs typeface="Arial"/>
                <a:sym typeface="Arial"/>
              </a:defRPr>
            </a:lvl3pPr>
            <a:lvl4pPr marL="1828800" marR="0" lvl="3" indent="-228600" algn="l" rtl="0">
              <a:lnSpc>
                <a:spcPct val="100000"/>
              </a:lnSpc>
              <a:spcBef>
                <a:spcPts val="1800"/>
              </a:spcBef>
              <a:spcAft>
                <a:spcPts val="0"/>
              </a:spcAft>
              <a:buClr>
                <a:srgbClr val="000000"/>
              </a:buClr>
              <a:buSzPts val="1400"/>
              <a:buFont typeface="Arial"/>
              <a:buNone/>
              <a:defRPr sz="2000" b="0" i="0" u="none" strike="noStrike" cap="none">
                <a:solidFill>
                  <a:srgbClr val="000000"/>
                </a:solidFill>
                <a:latin typeface="Arial"/>
                <a:ea typeface="Arial"/>
                <a:cs typeface="Arial"/>
                <a:sym typeface="Arial"/>
              </a:defRPr>
            </a:lvl4pPr>
            <a:lvl5pPr marL="2286000" marR="0" lvl="4" indent="-228600" algn="l" rtl="0">
              <a:lnSpc>
                <a:spcPct val="100000"/>
              </a:lnSpc>
              <a:spcBef>
                <a:spcPts val="1800"/>
              </a:spcBef>
              <a:spcAft>
                <a:spcPts val="0"/>
              </a:spcAft>
              <a:buClr>
                <a:srgbClr val="000000"/>
              </a:buClr>
              <a:buSzPts val="1400"/>
              <a:buFont typeface="Arial"/>
              <a:buNone/>
              <a:defRPr sz="20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ru-RU" sz="2800" dirty="0">
                <a:solidFill>
                  <a:srgbClr val="53595E"/>
                </a:solidFill>
              </a:rPr>
              <a:t>Цели</a:t>
            </a:r>
            <a:endParaRPr lang="ru-RU" dirty="0">
              <a:solidFill>
                <a:srgbClr val="53595E"/>
              </a:solidFill>
            </a:endParaRPr>
          </a:p>
        </p:txBody>
      </p:sp>
    </p:spTree>
    <p:extLst>
      <p:ext uri="{BB962C8B-B14F-4D97-AF65-F5344CB8AC3E}">
        <p14:creationId xmlns:p14="http://schemas.microsoft.com/office/powerpoint/2010/main" val="42737578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3"/>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ru-RU"/>
              <a:t>Ключевые требования и ограничения</a:t>
            </a:r>
            <a:endParaRPr/>
          </a:p>
        </p:txBody>
      </p:sp>
      <p:pic>
        <p:nvPicPr>
          <p:cNvPr id="456" name="Google Shape;456;p3" descr="C:\Users\Rada\Desktop\Курс на архитектора ИТ систем\Диплом\Моя работа\Карта пользовательских историй\Онлайн магазин электронных товаров - Первый релиз (1).jpg"/>
          <p:cNvPicPr preferRelativeResize="0"/>
          <p:nvPr/>
        </p:nvPicPr>
        <p:blipFill rotWithShape="1">
          <a:blip r:embed="rId3">
            <a:alphaModFix/>
          </a:blip>
          <a:srcRect/>
          <a:stretch/>
        </p:blipFill>
        <p:spPr>
          <a:xfrm>
            <a:off x="685800" y="1447800"/>
            <a:ext cx="11125200" cy="487680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4"/>
          <p:cNvSpPr txBox="1">
            <a:spLocks noGrp="1"/>
          </p:cNvSpPr>
          <p:nvPr>
            <p:ph type="title"/>
          </p:nvPr>
        </p:nvSpPr>
        <p:spPr>
          <a:xfrm>
            <a:off x="625703" y="365291"/>
            <a:ext cx="3489097" cy="3063709"/>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ru-RU"/>
              <a:t>Границы и окружение системы</a:t>
            </a:r>
            <a:endParaRPr/>
          </a:p>
        </p:txBody>
      </p:sp>
      <p:pic>
        <p:nvPicPr>
          <p:cNvPr id="462" name="Google Shape;462;p4"/>
          <p:cNvPicPr preferRelativeResize="0"/>
          <p:nvPr/>
        </p:nvPicPr>
        <p:blipFill rotWithShape="1">
          <a:blip r:embed="rId3">
            <a:alphaModFix/>
          </a:blip>
          <a:srcRect/>
          <a:stretch/>
        </p:blipFill>
        <p:spPr>
          <a:xfrm>
            <a:off x="4419600" y="304800"/>
            <a:ext cx="7467600" cy="617220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
          <p:cNvSpPr txBox="1">
            <a:spLocks noGrp="1"/>
          </p:cNvSpPr>
          <p:nvPr>
            <p:ph type="title"/>
          </p:nvPr>
        </p:nvSpPr>
        <p:spPr>
          <a:xfrm>
            <a:off x="625703" y="365291"/>
            <a:ext cx="10728324" cy="13255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ru-RU" dirty="0"/>
              <a:t>Стратегические решения</a:t>
            </a:r>
            <a:endParaRPr dirty="0"/>
          </a:p>
        </p:txBody>
      </p:sp>
      <p:pic>
        <p:nvPicPr>
          <p:cNvPr id="3" name="Рисунок 2">
            <a:extLst>
              <a:ext uri="{FF2B5EF4-FFF2-40B4-BE49-F238E27FC236}">
                <a16:creationId xmlns:a16="http://schemas.microsoft.com/office/drawing/2014/main" id="{2746BF00-D435-4ACD-BFF9-4345DE90E52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5046" y="1148019"/>
            <a:ext cx="11109637" cy="552462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7"/>
          <p:cNvSpPr txBox="1">
            <a:spLocks noGrp="1"/>
          </p:cNvSpPr>
          <p:nvPr>
            <p:ph type="title"/>
          </p:nvPr>
        </p:nvSpPr>
        <p:spPr>
          <a:xfrm>
            <a:off x="381001" y="365291"/>
            <a:ext cx="4038600" cy="2758909"/>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ru-RU"/>
              <a:t>Уровень 2: диаграмма контейнеров системы</a:t>
            </a:r>
            <a:endParaRPr/>
          </a:p>
        </p:txBody>
      </p:sp>
      <p:pic>
        <p:nvPicPr>
          <p:cNvPr id="480" name="Google Shape;480;p7"/>
          <p:cNvPicPr preferRelativeResize="0"/>
          <p:nvPr/>
        </p:nvPicPr>
        <p:blipFill rotWithShape="1">
          <a:blip r:embed="rId3">
            <a:alphaModFix/>
          </a:blip>
          <a:srcRect/>
          <a:stretch/>
        </p:blipFill>
        <p:spPr>
          <a:xfrm>
            <a:off x="4267200" y="228600"/>
            <a:ext cx="7543800" cy="632460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8"/>
          <p:cNvSpPr txBox="1">
            <a:spLocks noGrp="1"/>
          </p:cNvSpPr>
          <p:nvPr>
            <p:ph type="title"/>
          </p:nvPr>
        </p:nvSpPr>
        <p:spPr>
          <a:xfrm>
            <a:off x="625703" y="365291"/>
            <a:ext cx="4403497" cy="3520909"/>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ru-RU"/>
              <a:t>Уровень 3: диаграмма компонентов системы</a:t>
            </a:r>
            <a:endParaRPr/>
          </a:p>
        </p:txBody>
      </p:sp>
      <p:pic>
        <p:nvPicPr>
          <p:cNvPr id="486" name="Google Shape;486;p8"/>
          <p:cNvPicPr preferRelativeResize="0"/>
          <p:nvPr/>
        </p:nvPicPr>
        <p:blipFill rotWithShape="1">
          <a:blip r:embed="rId3">
            <a:alphaModFix/>
          </a:blip>
          <a:srcRect/>
          <a:stretch/>
        </p:blipFill>
        <p:spPr>
          <a:xfrm>
            <a:off x="5715000" y="228600"/>
            <a:ext cx="6016625" cy="650113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7-rt.googleusercontent.com/docsz/AD_4nXdApR0nurxejhD2J2z6SGyb2bus3Sy0AzZRlRCl2ZgL_lfnPrSPpXprFbBUfrcAOmfIv32MZjk6bBAhvxLyH1DwZHxr4lbpFQr6Olq5EBuRxo4AvsVxDR0EEM2uTy5TKHr2vB4fWo8QeWXBySMEXo6XGtvKbYXTc2ARpP0d_opa2jwoklZh3s0?key=09gR0NycPoeI6h9Kf54hMA">
            <a:extLst>
              <a:ext uri="{FF2B5EF4-FFF2-40B4-BE49-F238E27FC236}">
                <a16:creationId xmlns:a16="http://schemas.microsoft.com/office/drawing/2014/main" id="{862FDA6B-14B1-45AA-90EB-CCCAE05BC5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5011" y="203245"/>
            <a:ext cx="8303389" cy="6121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3007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waggerAPI">
            <a:hlinkClick r:id="" action="ppaction://media"/>
            <a:extLst>
              <a:ext uri="{FF2B5EF4-FFF2-40B4-BE49-F238E27FC236}">
                <a16:creationId xmlns:a16="http://schemas.microsoft.com/office/drawing/2014/main" id="{800F5546-1AD1-4F4A-A3BA-AD5620A59BE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36608" y="500263"/>
            <a:ext cx="10918784" cy="5857473"/>
          </a:xfrm>
          <a:prstGeom prst="rect">
            <a:avLst/>
          </a:prstGeom>
          <a:ln w="76200">
            <a:solidFill>
              <a:schemeClr val="bg2"/>
            </a:solidFill>
          </a:ln>
        </p:spPr>
      </p:pic>
    </p:spTree>
    <p:extLst>
      <p:ext uri="{BB962C8B-B14F-4D97-AF65-F5344CB8AC3E}">
        <p14:creationId xmlns:p14="http://schemas.microsoft.com/office/powerpoint/2010/main" val="264961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0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ТемаS">
  <a:themeElements>
    <a:clrScheme name="SberAX">
      <a:dk1>
        <a:srgbClr val="333F48"/>
      </a:dk1>
      <a:lt1>
        <a:srgbClr val="FFFFFF"/>
      </a:lt1>
      <a:dk2>
        <a:srgbClr val="000000"/>
      </a:dk2>
      <a:lt2>
        <a:srgbClr val="E7E6E6"/>
      </a:lt2>
      <a:accent1>
        <a:srgbClr val="21A038"/>
      </a:accent1>
      <a:accent2>
        <a:srgbClr val="00D900"/>
      </a:accent2>
      <a:accent3>
        <a:srgbClr val="C00000"/>
      </a:accent3>
      <a:accent4>
        <a:srgbClr val="0087CD"/>
      </a:accent4>
      <a:accent5>
        <a:srgbClr val="30D5C8"/>
      </a:accent5>
      <a:accent6>
        <a:srgbClr val="21BA72"/>
      </a:accent6>
      <a:hlink>
        <a:srgbClr val="0563C1"/>
      </a:hlink>
      <a:folHlink>
        <a:srgbClr val="778D9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254</TotalTime>
  <Words>1938</Words>
  <Application>Microsoft Office PowerPoint</Application>
  <PresentationFormat>Широкоэкранный</PresentationFormat>
  <Paragraphs>179</Paragraphs>
  <Slides>16</Slides>
  <Notes>16</Notes>
  <HiddenSlides>0</HiddenSlides>
  <MMClips>1</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16</vt:i4>
      </vt:variant>
    </vt:vector>
  </HeadingPairs>
  <TitlesOfParts>
    <vt:vector size="21" baseType="lpstr">
      <vt:lpstr>Calibri</vt:lpstr>
      <vt:lpstr>SB Sans Text Light</vt:lpstr>
      <vt:lpstr>Arial</vt:lpstr>
      <vt:lpstr>Play</vt:lpstr>
      <vt:lpstr>ТемаS</vt:lpstr>
      <vt:lpstr>Презентация PowerPoint</vt:lpstr>
      <vt:lpstr>Цели, назначение решения</vt:lpstr>
      <vt:lpstr>Ключевые требования и ограничения</vt:lpstr>
      <vt:lpstr>Границы и окружение системы</vt:lpstr>
      <vt:lpstr>Стратегические решения</vt:lpstr>
      <vt:lpstr>Уровень 2: диаграмма контейнеров системы</vt:lpstr>
      <vt:lpstr>Уровень 3: диаграмма компонентов системы</vt:lpstr>
      <vt:lpstr>Презентация PowerPoint</vt:lpstr>
      <vt:lpstr>Презентация PowerPoint</vt:lpstr>
      <vt:lpstr>Поиск товара в магазине</vt:lpstr>
      <vt:lpstr>Оформление заказа</vt:lpstr>
      <vt:lpstr>Оплата заказа на примере YandexPay</vt:lpstr>
      <vt:lpstr>Создание доставки на примере API  СДЭК-а</vt:lpstr>
      <vt:lpstr>Особенности развёртывания решения</vt:lpstr>
      <vt:lpstr>Основные риски реализации решения</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Бикибаева Елена Дашибаловна</dc:creator>
  <cp:lastModifiedBy>Арсений Остапенко</cp:lastModifiedBy>
  <cp:revision>31</cp:revision>
  <dcterms:created xsi:type="dcterms:W3CDTF">2020-09-16T07:07:55Z</dcterms:created>
  <dcterms:modified xsi:type="dcterms:W3CDTF">2024-08-05T19:50:21Z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2020-07-22T00:00:00Z</vt:filetime>
  </property>
  <property fmtid="{D5CDD505-2E9C-101B-9397-08002B2CF9AE}" pid="3" name="Creator">
    <vt:lpwstr>PowerPoint</vt:lpwstr>
  </property>
  <property fmtid="{D5CDD505-2E9C-101B-9397-08002B2CF9AE}" pid="4" name="LastSaved">
    <vt:filetime>2020-09-16T00:00:00Z</vt:filetime>
  </property>
</Properties>
</file>